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012C38-6D7D-4FEB-88E5-4A50634D252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52E76E8-9938-4DAB-AD46-4039B5B539B1}">
      <dgm:prSet phldrT="[Text]" custT="1"/>
      <dgm:spPr>
        <a:solidFill>
          <a:srgbClr val="051930"/>
        </a:solidFill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CEO</a:t>
          </a:r>
        </a:p>
      </dgm:t>
    </dgm:pt>
    <dgm:pt modelId="{D7FE6704-FE78-4FBC-9871-0837516FCAEB}" type="parTrans" cxnId="{17126314-39A9-4018-B944-731152D775F7}">
      <dgm:prSet/>
      <dgm:spPr/>
      <dgm:t>
        <a:bodyPr/>
        <a:lstStyle/>
        <a:p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247325-63AF-4D8B-A4E9-254D35587299}" type="sibTrans" cxnId="{17126314-39A9-4018-B944-731152D775F7}">
      <dgm:prSet/>
      <dgm:spPr/>
      <dgm:t>
        <a:bodyPr/>
        <a:lstStyle/>
        <a:p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0F640B-880A-4436-BC1E-8BDEB7CBF194}">
      <dgm:prSet custT="1"/>
      <dgm:spPr>
        <a:solidFill>
          <a:srgbClr val="051930"/>
        </a:solidFill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Chief Operating Officer</a:t>
          </a:r>
        </a:p>
      </dgm:t>
    </dgm:pt>
    <dgm:pt modelId="{B11D7E7C-FE89-4A7D-B19C-BE7382F39CFC}" type="parTrans" cxnId="{A9131F61-F35A-4E22-A0A6-4C0D0621B2B8}">
      <dgm:prSet/>
      <dgm:spPr>
        <a:solidFill>
          <a:srgbClr val="051930"/>
        </a:solidFill>
      </dgm:spPr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FACC22-2572-4E79-9CA4-E6E277157383}" type="sibTrans" cxnId="{A9131F61-F35A-4E22-A0A6-4C0D0621B2B8}">
      <dgm:prSet/>
      <dgm:spPr/>
      <dgm:t>
        <a:bodyPr/>
        <a:lstStyle/>
        <a:p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5F97E9-274B-47B4-A75E-E05825CE0C33}">
      <dgm:prSet custT="1"/>
      <dgm:spPr>
        <a:solidFill>
          <a:srgbClr val="051930"/>
        </a:solidFill>
        <a:ln>
          <a:solidFill>
            <a:schemeClr val="accent1"/>
          </a:solidFill>
          <a:prstDash val="solid"/>
        </a:ln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Director of People, Places &amp; Partnerships</a:t>
          </a:r>
        </a:p>
      </dgm:t>
    </dgm:pt>
    <dgm:pt modelId="{CCB2EF22-97A1-4EF5-AAA9-F8F96DE724D2}" type="parTrans" cxnId="{A8CEB996-AAE2-418D-8088-6B2AFF2FB3A6}">
      <dgm:prSet/>
      <dgm:spPr>
        <a:solidFill>
          <a:srgbClr val="051930"/>
        </a:solidFill>
      </dgm:spPr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918C0C-B067-40AA-B0A1-AE6874C5E72D}" type="sibTrans" cxnId="{A8CEB996-AAE2-418D-8088-6B2AFF2FB3A6}">
      <dgm:prSet/>
      <dgm:spPr/>
      <dgm:t>
        <a:bodyPr/>
        <a:lstStyle/>
        <a:p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5482FD-AB26-487F-892D-CEAF55E681D9}">
      <dgm:prSet custT="1"/>
      <dgm:spPr>
        <a:solidFill>
          <a:srgbClr val="051930"/>
        </a:solidFill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Director of Finance &amp; Business Services</a:t>
          </a:r>
        </a:p>
      </dgm:t>
    </dgm:pt>
    <dgm:pt modelId="{094DCA12-CAA1-46B2-8CC4-4969EAD9A9AF}" type="parTrans" cxnId="{BAAD3B16-5F1E-4C6C-B23D-DEE33E9196D7}">
      <dgm:prSet/>
      <dgm:spPr>
        <a:solidFill>
          <a:srgbClr val="051930"/>
        </a:solidFill>
      </dgm:spPr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3F1CA1-733E-470E-9DBB-95DE1EF0453E}" type="sibTrans" cxnId="{BAAD3B16-5F1E-4C6C-B23D-DEE33E9196D7}">
      <dgm:prSet/>
      <dgm:spPr/>
      <dgm:t>
        <a:bodyPr/>
        <a:lstStyle/>
        <a:p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269783-AE6F-4A42-88F3-463BEB08AA07}">
      <dgm:prSet custT="1"/>
      <dgm:spPr>
        <a:solidFill>
          <a:srgbClr val="051930"/>
        </a:solidFill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Head of Engineering &amp; Infrastructure</a:t>
          </a:r>
        </a:p>
      </dgm:t>
    </dgm:pt>
    <dgm:pt modelId="{B30434B4-5959-481B-B41D-4FE98B702F42}" type="parTrans" cxnId="{0CA418FB-B37C-46D1-B7DE-7145253F0933}">
      <dgm:prSet/>
      <dgm:spPr>
        <a:solidFill>
          <a:srgbClr val="051930"/>
        </a:solidFill>
      </dgm:spPr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8FEFB8-0963-4FFB-B458-54002D8B76D8}" type="sibTrans" cxnId="{0CA418FB-B37C-46D1-B7DE-7145253F0933}">
      <dgm:prSet/>
      <dgm:spPr/>
      <dgm:t>
        <a:bodyPr/>
        <a:lstStyle/>
        <a:p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DE418D-36E2-457C-AF19-B4F1C19237A7}">
      <dgm:prSet custT="1"/>
      <dgm:spPr>
        <a:solidFill>
          <a:srgbClr val="051930"/>
        </a:solidFill>
        <a:ln>
          <a:solidFill>
            <a:schemeClr val="accent1"/>
          </a:solidFill>
          <a:prstDash val="solid"/>
        </a:ln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Head of Finance</a:t>
          </a:r>
        </a:p>
      </dgm:t>
    </dgm:pt>
    <dgm:pt modelId="{0AA43700-D045-4CF3-920E-F340FD1B68D8}" type="parTrans" cxnId="{840610BB-859B-4EF7-892D-639EE73D7018}">
      <dgm:prSet/>
      <dgm:spPr>
        <a:solidFill>
          <a:srgbClr val="051930"/>
        </a:solidFill>
      </dgm:spPr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A085E8-C59E-4645-BD87-4132038064F6}" type="sibTrans" cxnId="{840610BB-859B-4EF7-892D-639EE73D7018}">
      <dgm:prSet/>
      <dgm:spPr/>
      <dgm:t>
        <a:bodyPr/>
        <a:lstStyle/>
        <a:p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8E7EB2-F695-47C0-8D29-0EE6787EF9F6}">
      <dgm:prSet custT="1"/>
      <dgm:spPr>
        <a:solidFill>
          <a:srgbClr val="051930"/>
        </a:solidFill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Head of Canal Operations &amp; Experience</a:t>
          </a:r>
        </a:p>
      </dgm:t>
    </dgm:pt>
    <dgm:pt modelId="{0B07F4B3-CCF1-41F7-8404-2446D636FA3D}" type="parTrans" cxnId="{47DC3D18-3465-4CFC-9974-7DB6C6271A7B}">
      <dgm:prSet/>
      <dgm:spPr>
        <a:solidFill>
          <a:srgbClr val="051930"/>
        </a:solidFill>
      </dgm:spPr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7CACEC-0B19-4C54-91C3-0B92DFB10EDA}" type="sibTrans" cxnId="{47DC3D18-3465-4CFC-9974-7DB6C6271A7B}">
      <dgm:prSet/>
      <dgm:spPr/>
      <dgm:t>
        <a:bodyPr/>
        <a:lstStyle/>
        <a:p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9D7664-CBAF-4D61-9C16-50D584A259F3}">
      <dgm:prSet custT="1"/>
      <dgm:spPr>
        <a:solidFill>
          <a:srgbClr val="051930"/>
        </a:solidFill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Head of Digital Services</a:t>
          </a:r>
        </a:p>
      </dgm:t>
    </dgm:pt>
    <dgm:pt modelId="{DEB4AA49-45EA-4420-B149-B39A47B294FB}" type="parTrans" cxnId="{CD1B9D71-00E8-47C0-B943-9DF4BC03D2EF}">
      <dgm:prSet/>
      <dgm:spPr>
        <a:solidFill>
          <a:srgbClr val="051930"/>
        </a:solidFill>
      </dgm:spPr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1DD3D6-303B-4DD3-8244-38262BAAA115}" type="sibTrans" cxnId="{CD1B9D71-00E8-47C0-B943-9DF4BC03D2EF}">
      <dgm:prSet/>
      <dgm:spPr/>
      <dgm:t>
        <a:bodyPr/>
        <a:lstStyle/>
        <a:p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B0CE12-5200-4489-9ACB-A97B816F07EA}">
      <dgm:prSet custT="1"/>
      <dgm:spPr>
        <a:solidFill>
          <a:srgbClr val="051930"/>
        </a:solidFill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Head of Sustainability</a:t>
          </a:r>
        </a:p>
      </dgm:t>
    </dgm:pt>
    <dgm:pt modelId="{643CCB4C-323D-4183-91C0-EB8D48730516}" type="parTrans" cxnId="{4039FB39-9C8A-4D13-9907-BD0B28B89257}">
      <dgm:prSet/>
      <dgm:spPr>
        <a:solidFill>
          <a:srgbClr val="051930"/>
        </a:solidFill>
      </dgm:spPr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859818-BF05-4BD8-9F8A-5A6A00141E84}" type="sibTrans" cxnId="{4039FB39-9C8A-4D13-9907-BD0B28B89257}">
      <dgm:prSet/>
      <dgm:spPr/>
      <dgm:t>
        <a:bodyPr/>
        <a:lstStyle/>
        <a:p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9C8992-528F-487F-85CB-E89B46B1F1D9}">
      <dgm:prSet custT="1"/>
      <dgm:spPr>
        <a:solidFill>
          <a:srgbClr val="051930"/>
        </a:solidFill>
        <a:ln>
          <a:solidFill>
            <a:schemeClr val="accent1"/>
          </a:solidFill>
          <a:prstDash val="solid"/>
        </a:ln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Head of People</a:t>
          </a:r>
        </a:p>
      </dgm:t>
    </dgm:pt>
    <dgm:pt modelId="{9828DD48-3C17-4502-9171-ECEB252ADC66}" type="parTrans" cxnId="{ABC12743-1BC8-45E0-905D-921DDB85B806}">
      <dgm:prSet/>
      <dgm:spPr>
        <a:solidFill>
          <a:srgbClr val="051930"/>
        </a:solidFill>
      </dgm:spPr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686874-24A6-431F-9BDC-2E9D926A81C8}" type="sibTrans" cxnId="{ABC12743-1BC8-45E0-905D-921DDB85B806}">
      <dgm:prSet/>
      <dgm:spPr/>
      <dgm:t>
        <a:bodyPr/>
        <a:lstStyle/>
        <a:p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270CF6-2694-494A-B45D-6FFD7837A060}">
      <dgm:prSet custT="1"/>
      <dgm:spPr>
        <a:solidFill>
          <a:srgbClr val="051930"/>
        </a:solidFill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Head of Placemaking</a:t>
          </a:r>
        </a:p>
      </dgm:t>
    </dgm:pt>
    <dgm:pt modelId="{122A52DA-9A87-47C5-B16B-99193155D552}" type="parTrans" cxnId="{62D4616A-34FA-42F2-B71B-08F0E74394EC}">
      <dgm:prSet/>
      <dgm:spPr>
        <a:solidFill>
          <a:srgbClr val="051930"/>
        </a:solidFill>
      </dgm:spPr>
      <dgm:t>
        <a:bodyPr/>
        <a:lstStyle/>
        <a:p>
          <a:endParaRPr lang="en-GB" sz="900"/>
        </a:p>
      </dgm:t>
    </dgm:pt>
    <dgm:pt modelId="{2C3F19EB-122E-438B-9FEE-728EE1518E7C}" type="sibTrans" cxnId="{62D4616A-34FA-42F2-B71B-08F0E74394EC}">
      <dgm:prSet/>
      <dgm:spPr/>
      <dgm:t>
        <a:bodyPr/>
        <a:lstStyle/>
        <a:p>
          <a:endParaRPr lang="en-GB"/>
        </a:p>
      </dgm:t>
    </dgm:pt>
    <dgm:pt modelId="{4E5BEEF1-FCD8-42F1-97F4-04504FDB0BCC}">
      <dgm:prSet custT="1"/>
      <dgm:spPr>
        <a:solidFill>
          <a:srgbClr val="051930"/>
        </a:solidFill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Head of H&amp;S</a:t>
          </a:r>
        </a:p>
      </dgm:t>
    </dgm:pt>
    <dgm:pt modelId="{D9950940-1B20-40A1-82C8-FCF0A976AE92}" type="parTrans" cxnId="{2A621717-8A12-4FA5-A05C-CA3E3D8F83F9}">
      <dgm:prSet/>
      <dgm:spPr>
        <a:solidFill>
          <a:srgbClr val="051930"/>
        </a:solidFill>
      </dgm:spPr>
      <dgm:t>
        <a:bodyPr/>
        <a:lstStyle/>
        <a:p>
          <a:endParaRPr lang="en-GB" sz="900"/>
        </a:p>
      </dgm:t>
    </dgm:pt>
    <dgm:pt modelId="{D8629A45-AC75-4A94-853B-93AB066BD142}" type="sibTrans" cxnId="{2A621717-8A12-4FA5-A05C-CA3E3D8F83F9}">
      <dgm:prSet/>
      <dgm:spPr/>
      <dgm:t>
        <a:bodyPr/>
        <a:lstStyle/>
        <a:p>
          <a:endParaRPr lang="en-GB"/>
        </a:p>
      </dgm:t>
    </dgm:pt>
    <dgm:pt modelId="{9F0FB8B2-6CB0-4DEB-9869-5B1FFC99B4B5}">
      <dgm:prSet custT="1"/>
      <dgm:spPr>
        <a:solidFill>
          <a:srgbClr val="051930"/>
        </a:solidFill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Head of Procurement</a:t>
          </a:r>
        </a:p>
      </dgm:t>
    </dgm:pt>
    <dgm:pt modelId="{D0D332A7-E63D-4452-95C0-21BE5400404F}" type="parTrans" cxnId="{3759D3CD-1E11-42D5-894B-04CE19CC4172}">
      <dgm:prSet/>
      <dgm:spPr>
        <a:solidFill>
          <a:srgbClr val="051930"/>
        </a:solidFill>
      </dgm:spPr>
      <dgm:t>
        <a:bodyPr/>
        <a:lstStyle/>
        <a:p>
          <a:endParaRPr lang="en-GB" sz="900"/>
        </a:p>
      </dgm:t>
    </dgm:pt>
    <dgm:pt modelId="{C17FA7BC-A926-4575-854E-33142DE88134}" type="sibTrans" cxnId="{3759D3CD-1E11-42D5-894B-04CE19CC4172}">
      <dgm:prSet/>
      <dgm:spPr/>
      <dgm:t>
        <a:bodyPr/>
        <a:lstStyle/>
        <a:p>
          <a:endParaRPr lang="en-GB"/>
        </a:p>
      </dgm:t>
    </dgm:pt>
    <dgm:pt modelId="{001D5AB5-950C-445D-A066-32CB2FDC67AC}">
      <dgm:prSet custT="1"/>
      <dgm:spPr>
        <a:solidFill>
          <a:srgbClr val="051930"/>
        </a:solidFill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Head of Governance</a:t>
          </a:r>
        </a:p>
      </dgm:t>
    </dgm:pt>
    <dgm:pt modelId="{C033EA42-0A98-46AE-8657-F30C8A7CA365}" type="parTrans" cxnId="{846DDB8C-56F6-4228-AD67-E3C7FDCABB4E}">
      <dgm:prSet/>
      <dgm:spPr>
        <a:solidFill>
          <a:srgbClr val="051930"/>
        </a:solidFill>
      </dgm:spPr>
      <dgm:t>
        <a:bodyPr/>
        <a:lstStyle/>
        <a:p>
          <a:endParaRPr lang="en-GB" sz="900"/>
        </a:p>
      </dgm:t>
    </dgm:pt>
    <dgm:pt modelId="{9607682A-C835-4257-9FBF-9CC12B1075EF}" type="sibTrans" cxnId="{846DDB8C-56F6-4228-AD67-E3C7FDCABB4E}">
      <dgm:prSet/>
      <dgm:spPr/>
      <dgm:t>
        <a:bodyPr/>
        <a:lstStyle/>
        <a:p>
          <a:endParaRPr lang="en-GB"/>
        </a:p>
      </dgm:t>
    </dgm:pt>
    <dgm:pt modelId="{E1E0A469-0305-4559-9E39-4181EA7F1EDF}">
      <dgm:prSet custT="1"/>
      <dgm:spPr>
        <a:solidFill>
          <a:srgbClr val="051930"/>
        </a:solidFill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Head of Estates</a:t>
          </a:r>
        </a:p>
      </dgm:t>
    </dgm:pt>
    <dgm:pt modelId="{F8A40AAC-71A1-49F6-83B2-51C69F2CDA4C}" type="parTrans" cxnId="{2F85613B-2BDA-4EC1-8BD6-34A6C75A795B}">
      <dgm:prSet/>
      <dgm:spPr>
        <a:solidFill>
          <a:srgbClr val="051930"/>
        </a:solidFill>
      </dgm:spPr>
      <dgm:t>
        <a:bodyPr/>
        <a:lstStyle/>
        <a:p>
          <a:endParaRPr lang="en-GB" sz="900"/>
        </a:p>
      </dgm:t>
    </dgm:pt>
    <dgm:pt modelId="{43D56290-8086-407A-866A-DFDC156051FE}" type="sibTrans" cxnId="{2F85613B-2BDA-4EC1-8BD6-34A6C75A795B}">
      <dgm:prSet/>
      <dgm:spPr/>
      <dgm:t>
        <a:bodyPr/>
        <a:lstStyle/>
        <a:p>
          <a:endParaRPr lang="en-GB"/>
        </a:p>
      </dgm:t>
    </dgm:pt>
    <dgm:pt modelId="{7893FCD7-1DED-44C8-911B-AC7B8B6CB3E7}">
      <dgm:prSet custT="1"/>
      <dgm:spPr>
        <a:solidFill>
          <a:srgbClr val="051930"/>
        </a:solidFill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Head of Operational Planning &amp; Lowlands Canals</a:t>
          </a:r>
        </a:p>
      </dgm:t>
    </dgm:pt>
    <dgm:pt modelId="{ED3F2657-F96C-43F6-B5A0-58F959FD4DA8}" type="parTrans" cxnId="{6A6CCC36-6309-43B0-88D7-063CBA2486EE}">
      <dgm:prSet/>
      <dgm:spPr>
        <a:solidFill>
          <a:srgbClr val="051930"/>
        </a:solidFill>
      </dgm:spPr>
      <dgm:t>
        <a:bodyPr/>
        <a:lstStyle/>
        <a:p>
          <a:endParaRPr lang="en-GB" sz="900"/>
        </a:p>
      </dgm:t>
    </dgm:pt>
    <dgm:pt modelId="{947C4449-A04B-4582-8777-B60CF30A141E}" type="sibTrans" cxnId="{6A6CCC36-6309-43B0-88D7-063CBA2486EE}">
      <dgm:prSet/>
      <dgm:spPr/>
      <dgm:t>
        <a:bodyPr/>
        <a:lstStyle/>
        <a:p>
          <a:endParaRPr lang="en-GB"/>
        </a:p>
      </dgm:t>
    </dgm:pt>
    <dgm:pt modelId="{2337F2A0-C419-43D1-AE6B-C7E987564A94}">
      <dgm:prSet custT="1"/>
      <dgm:spPr>
        <a:solidFill>
          <a:srgbClr val="051930"/>
        </a:solidFill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Head of Destinations</a:t>
          </a:r>
        </a:p>
      </dgm:t>
    </dgm:pt>
    <dgm:pt modelId="{9D8AF1B0-521E-4F6A-99A0-74C7A2A3AD98}" type="parTrans" cxnId="{47D2B9F0-3E8B-468F-8765-79086A2337AD}">
      <dgm:prSet/>
      <dgm:spPr>
        <a:solidFill>
          <a:srgbClr val="051930"/>
        </a:solidFill>
      </dgm:spPr>
      <dgm:t>
        <a:bodyPr/>
        <a:lstStyle/>
        <a:p>
          <a:endParaRPr lang="en-GB" sz="900"/>
        </a:p>
      </dgm:t>
    </dgm:pt>
    <dgm:pt modelId="{B7CFE609-8A2F-4A3B-AE71-FCD7C1FBCD9D}" type="sibTrans" cxnId="{47D2B9F0-3E8B-468F-8765-79086A2337AD}">
      <dgm:prSet/>
      <dgm:spPr/>
      <dgm:t>
        <a:bodyPr/>
        <a:lstStyle/>
        <a:p>
          <a:endParaRPr lang="en-GB"/>
        </a:p>
      </dgm:t>
    </dgm:pt>
    <dgm:pt modelId="{A587420C-71E2-46BD-9A9B-41968757274C}" type="asst">
      <dgm:prSet custT="1"/>
      <dgm:spPr>
        <a:solidFill>
          <a:srgbClr val="051930"/>
        </a:solidFill>
      </dgm:spPr>
      <dgm:t>
        <a:bodyPr/>
        <a:lstStyle/>
        <a:p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Head of Corporate Communications &amp; Marketing</a:t>
          </a:r>
        </a:p>
      </dgm:t>
    </dgm:pt>
    <dgm:pt modelId="{F0D6FB97-001D-4409-AEDC-01DEDF7D79D8}" type="parTrans" cxnId="{2218D4E7-D11E-457D-9457-AA549EF24850}">
      <dgm:prSet/>
      <dgm:spPr>
        <a:solidFill>
          <a:srgbClr val="051930"/>
        </a:solidFill>
      </dgm:spPr>
      <dgm:t>
        <a:bodyPr/>
        <a:lstStyle/>
        <a:p>
          <a:endParaRPr lang="en-GB" sz="900"/>
        </a:p>
      </dgm:t>
    </dgm:pt>
    <dgm:pt modelId="{75604B85-97A8-4217-9B35-A79E212DADCD}" type="sibTrans" cxnId="{2218D4E7-D11E-457D-9457-AA549EF24850}">
      <dgm:prSet/>
      <dgm:spPr/>
      <dgm:t>
        <a:bodyPr/>
        <a:lstStyle/>
        <a:p>
          <a:endParaRPr lang="en-GB"/>
        </a:p>
      </dgm:t>
    </dgm:pt>
    <dgm:pt modelId="{04A2F871-5733-49F5-B7AF-33F840666239}" type="pres">
      <dgm:prSet presAssocID="{87012C38-6D7D-4FEB-88E5-4A50634D25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251CF99-0929-4AC6-91FA-33137E8DB7AF}" type="pres">
      <dgm:prSet presAssocID="{152E76E8-9938-4DAB-AD46-4039B5B539B1}" presName="hierRoot1" presStyleCnt="0">
        <dgm:presLayoutVars>
          <dgm:hierBranch val="init"/>
        </dgm:presLayoutVars>
      </dgm:prSet>
      <dgm:spPr/>
    </dgm:pt>
    <dgm:pt modelId="{5FD7C7F1-7273-4342-A3C3-C7D980FE6806}" type="pres">
      <dgm:prSet presAssocID="{152E76E8-9938-4DAB-AD46-4039B5B539B1}" presName="rootComposite1" presStyleCnt="0"/>
      <dgm:spPr/>
    </dgm:pt>
    <dgm:pt modelId="{3ED9FE29-F8B1-479A-9A7F-D7AB5EBEB3CB}" type="pres">
      <dgm:prSet presAssocID="{152E76E8-9938-4DAB-AD46-4039B5B539B1}" presName="rootText1" presStyleLbl="node0" presStyleIdx="0" presStyleCnt="1" custScaleX="59903" custScaleY="54466" custLinFactNeighborX="-298" custLinFactNeighborY="15495">
        <dgm:presLayoutVars>
          <dgm:chPref val="3"/>
        </dgm:presLayoutVars>
      </dgm:prSet>
      <dgm:spPr>
        <a:prstGeom prst="roundRect">
          <a:avLst/>
        </a:prstGeom>
      </dgm:spPr>
    </dgm:pt>
    <dgm:pt modelId="{D8E8D4E3-FCC7-43F0-90CC-AB394CB13336}" type="pres">
      <dgm:prSet presAssocID="{152E76E8-9938-4DAB-AD46-4039B5B539B1}" presName="rootConnector1" presStyleLbl="node1" presStyleIdx="0" presStyleCnt="0"/>
      <dgm:spPr/>
    </dgm:pt>
    <dgm:pt modelId="{51000A69-19FE-4858-925A-C1FEAB139945}" type="pres">
      <dgm:prSet presAssocID="{152E76E8-9938-4DAB-AD46-4039B5B539B1}" presName="hierChild2" presStyleCnt="0"/>
      <dgm:spPr/>
    </dgm:pt>
    <dgm:pt modelId="{70E8D57A-27C6-46DB-8242-A4A4F4BA5ECA}" type="pres">
      <dgm:prSet presAssocID="{B11D7E7C-FE89-4A7D-B19C-BE7382F39CFC}" presName="Name37" presStyleLbl="parChTrans1D2" presStyleIdx="0" presStyleCnt="4" custSzX="1008000" custSzY="630002"/>
      <dgm:spPr/>
    </dgm:pt>
    <dgm:pt modelId="{AF65362D-3A73-4761-BB80-4D9B43333C71}" type="pres">
      <dgm:prSet presAssocID="{9C0F640B-880A-4436-BC1E-8BDEB7CBF194}" presName="hierRoot2" presStyleCnt="0">
        <dgm:presLayoutVars>
          <dgm:hierBranch val="hang"/>
        </dgm:presLayoutVars>
      </dgm:prSet>
      <dgm:spPr/>
    </dgm:pt>
    <dgm:pt modelId="{10C64BED-6D0D-474B-86C6-BA5B4EE68781}" type="pres">
      <dgm:prSet presAssocID="{9C0F640B-880A-4436-BC1E-8BDEB7CBF194}" presName="rootComposite" presStyleCnt="0"/>
      <dgm:spPr/>
    </dgm:pt>
    <dgm:pt modelId="{E55F7A82-5DF9-483F-B760-5F45C2D72A42}" type="pres">
      <dgm:prSet presAssocID="{9C0F640B-880A-4436-BC1E-8BDEB7CBF194}" presName="rootText" presStyleLbl="node2" presStyleIdx="0" presStyleCnt="3" custScaleX="55384" custScaleY="54466" custLinFactNeighborX="-2138" custLinFactNeighborY="-4274">
        <dgm:presLayoutVars>
          <dgm:chPref val="3"/>
        </dgm:presLayoutVars>
      </dgm:prSet>
      <dgm:spPr>
        <a:prstGeom prst="roundRect">
          <a:avLst/>
        </a:prstGeom>
      </dgm:spPr>
    </dgm:pt>
    <dgm:pt modelId="{8CDF40C6-0BD1-4D79-B4FC-D73085D3EFB9}" type="pres">
      <dgm:prSet presAssocID="{9C0F640B-880A-4436-BC1E-8BDEB7CBF194}" presName="rootConnector" presStyleLbl="node2" presStyleIdx="0" presStyleCnt="3"/>
      <dgm:spPr/>
    </dgm:pt>
    <dgm:pt modelId="{04139CF8-1F3B-44CB-BEDA-793449347FE7}" type="pres">
      <dgm:prSet presAssocID="{9C0F640B-880A-4436-BC1E-8BDEB7CBF194}" presName="hierChild4" presStyleCnt="0"/>
      <dgm:spPr/>
    </dgm:pt>
    <dgm:pt modelId="{D6F0F119-2F5D-4EAB-9B04-47C6CD7B73B8}" type="pres">
      <dgm:prSet presAssocID="{B30434B4-5959-481B-B41D-4FE98B702F42}" presName="Name48" presStyleLbl="parChTrans1D3" presStyleIdx="0" presStyleCnt="13"/>
      <dgm:spPr/>
    </dgm:pt>
    <dgm:pt modelId="{53BFE45F-53E9-4C3F-8148-A6EECA18116F}" type="pres">
      <dgm:prSet presAssocID="{35269783-AE6F-4A42-88F3-463BEB08AA07}" presName="hierRoot2" presStyleCnt="0">
        <dgm:presLayoutVars>
          <dgm:hierBranch val="r"/>
        </dgm:presLayoutVars>
      </dgm:prSet>
      <dgm:spPr/>
    </dgm:pt>
    <dgm:pt modelId="{EB0CF105-2FC0-40A2-8281-9A4CED40BBAA}" type="pres">
      <dgm:prSet presAssocID="{35269783-AE6F-4A42-88F3-463BEB08AA07}" presName="rootComposite" presStyleCnt="0"/>
      <dgm:spPr/>
    </dgm:pt>
    <dgm:pt modelId="{C67012E3-90D1-4CA8-B108-6E18B0EE175D}" type="pres">
      <dgm:prSet presAssocID="{35269783-AE6F-4A42-88F3-463BEB08AA07}" presName="rootText" presStyleLbl="node3" presStyleIdx="0" presStyleCnt="13" custScaleX="55384" custScaleY="54466" custLinFactNeighborX="-505" custLinFactNeighborY="-9520">
        <dgm:presLayoutVars>
          <dgm:chPref val="3"/>
        </dgm:presLayoutVars>
      </dgm:prSet>
      <dgm:spPr>
        <a:prstGeom prst="roundRect">
          <a:avLst/>
        </a:prstGeom>
      </dgm:spPr>
    </dgm:pt>
    <dgm:pt modelId="{D7284D70-FDBC-4184-A3C0-B48825165A04}" type="pres">
      <dgm:prSet presAssocID="{35269783-AE6F-4A42-88F3-463BEB08AA07}" presName="rootConnector" presStyleLbl="node3" presStyleIdx="0" presStyleCnt="13"/>
      <dgm:spPr/>
    </dgm:pt>
    <dgm:pt modelId="{2CD19AF2-1DF4-4967-B33F-4497FD3D5DE7}" type="pres">
      <dgm:prSet presAssocID="{35269783-AE6F-4A42-88F3-463BEB08AA07}" presName="hierChild4" presStyleCnt="0"/>
      <dgm:spPr/>
    </dgm:pt>
    <dgm:pt modelId="{80319575-677E-4F07-B152-A1833B3E0BEB}" type="pres">
      <dgm:prSet presAssocID="{35269783-AE6F-4A42-88F3-463BEB08AA07}" presName="hierChild5" presStyleCnt="0"/>
      <dgm:spPr/>
    </dgm:pt>
    <dgm:pt modelId="{DB418DBB-AEFE-423B-A7A4-95B91C290A54}" type="pres">
      <dgm:prSet presAssocID="{0B07F4B3-CCF1-41F7-8404-2446D636FA3D}" presName="Name48" presStyleLbl="parChTrans1D3" presStyleIdx="1" presStyleCnt="13"/>
      <dgm:spPr/>
    </dgm:pt>
    <dgm:pt modelId="{A852BE9B-7D77-478B-8CD7-FFBD761AD77D}" type="pres">
      <dgm:prSet presAssocID="{9A8E7EB2-F695-47C0-8D29-0EE6787EF9F6}" presName="hierRoot2" presStyleCnt="0">
        <dgm:presLayoutVars>
          <dgm:hierBranch val="init"/>
        </dgm:presLayoutVars>
      </dgm:prSet>
      <dgm:spPr/>
    </dgm:pt>
    <dgm:pt modelId="{76030B37-1E21-4714-BC44-F22283C42E2A}" type="pres">
      <dgm:prSet presAssocID="{9A8E7EB2-F695-47C0-8D29-0EE6787EF9F6}" presName="rootComposite" presStyleCnt="0"/>
      <dgm:spPr/>
    </dgm:pt>
    <dgm:pt modelId="{94C0024E-B94C-4625-9A33-DD7345D2FD64}" type="pres">
      <dgm:prSet presAssocID="{9A8E7EB2-F695-47C0-8D29-0EE6787EF9F6}" presName="rootText" presStyleLbl="node3" presStyleIdx="1" presStyleCnt="13" custScaleX="55384" custScaleY="54466" custLinFactNeighborX="-4826" custLinFactNeighborY="-9601">
        <dgm:presLayoutVars>
          <dgm:chPref val="3"/>
        </dgm:presLayoutVars>
      </dgm:prSet>
      <dgm:spPr>
        <a:prstGeom prst="roundRect">
          <a:avLst/>
        </a:prstGeom>
      </dgm:spPr>
    </dgm:pt>
    <dgm:pt modelId="{59E5D419-5117-45BE-BC55-5B6AD4CCF1AF}" type="pres">
      <dgm:prSet presAssocID="{9A8E7EB2-F695-47C0-8D29-0EE6787EF9F6}" presName="rootConnector" presStyleLbl="node3" presStyleIdx="1" presStyleCnt="13"/>
      <dgm:spPr/>
    </dgm:pt>
    <dgm:pt modelId="{0FA53F28-563D-47FA-93CF-29C1AEA63645}" type="pres">
      <dgm:prSet presAssocID="{9A8E7EB2-F695-47C0-8D29-0EE6787EF9F6}" presName="hierChild4" presStyleCnt="0"/>
      <dgm:spPr/>
    </dgm:pt>
    <dgm:pt modelId="{D4BCE17D-1238-4CFF-9824-A1D4D73EE821}" type="pres">
      <dgm:prSet presAssocID="{9A8E7EB2-F695-47C0-8D29-0EE6787EF9F6}" presName="hierChild5" presStyleCnt="0"/>
      <dgm:spPr/>
    </dgm:pt>
    <dgm:pt modelId="{47B529BC-BF2E-419B-A3DC-CCB74F3C5B5D}" type="pres">
      <dgm:prSet presAssocID="{F8A40AAC-71A1-49F6-83B2-51C69F2CDA4C}" presName="Name48" presStyleLbl="parChTrans1D3" presStyleIdx="2" presStyleCnt="13"/>
      <dgm:spPr/>
    </dgm:pt>
    <dgm:pt modelId="{7EA9D0E8-F81F-428B-BA56-153CC65FC802}" type="pres">
      <dgm:prSet presAssocID="{E1E0A469-0305-4559-9E39-4181EA7F1EDF}" presName="hierRoot2" presStyleCnt="0">
        <dgm:presLayoutVars>
          <dgm:hierBranch val="init"/>
        </dgm:presLayoutVars>
      </dgm:prSet>
      <dgm:spPr/>
    </dgm:pt>
    <dgm:pt modelId="{5D38DB4C-E6D8-47F7-9251-B9E82149964C}" type="pres">
      <dgm:prSet presAssocID="{E1E0A469-0305-4559-9E39-4181EA7F1EDF}" presName="rootComposite" presStyleCnt="0"/>
      <dgm:spPr/>
    </dgm:pt>
    <dgm:pt modelId="{6E22BE22-238D-4716-81CA-408CE40C133D}" type="pres">
      <dgm:prSet presAssocID="{E1E0A469-0305-4559-9E39-4181EA7F1EDF}" presName="rootText" presStyleLbl="node3" presStyleIdx="2" presStyleCnt="13" custScaleX="55384" custScaleY="54466" custLinFactNeighborX="-437" custLinFactNeighborY="-26236">
        <dgm:presLayoutVars>
          <dgm:chPref val="3"/>
        </dgm:presLayoutVars>
      </dgm:prSet>
      <dgm:spPr>
        <a:prstGeom prst="roundRect">
          <a:avLst/>
        </a:prstGeom>
      </dgm:spPr>
    </dgm:pt>
    <dgm:pt modelId="{2697280E-9A0F-445E-998E-178F0E3BD32C}" type="pres">
      <dgm:prSet presAssocID="{E1E0A469-0305-4559-9E39-4181EA7F1EDF}" presName="rootConnector" presStyleLbl="node3" presStyleIdx="2" presStyleCnt="13"/>
      <dgm:spPr/>
    </dgm:pt>
    <dgm:pt modelId="{E1402805-5616-4A0D-B16A-5F17B03FDF45}" type="pres">
      <dgm:prSet presAssocID="{E1E0A469-0305-4559-9E39-4181EA7F1EDF}" presName="hierChild4" presStyleCnt="0"/>
      <dgm:spPr/>
    </dgm:pt>
    <dgm:pt modelId="{4FFD0602-BF3A-4A7C-B8AE-C3E48A8DDD84}" type="pres">
      <dgm:prSet presAssocID="{E1E0A469-0305-4559-9E39-4181EA7F1EDF}" presName="hierChild5" presStyleCnt="0"/>
      <dgm:spPr/>
    </dgm:pt>
    <dgm:pt modelId="{410B87BC-56DF-487C-9DF7-1768530F12FE}" type="pres">
      <dgm:prSet presAssocID="{ED3F2657-F96C-43F6-B5A0-58F959FD4DA8}" presName="Name48" presStyleLbl="parChTrans1D3" presStyleIdx="3" presStyleCnt="13"/>
      <dgm:spPr/>
    </dgm:pt>
    <dgm:pt modelId="{59D96F7D-5A80-466C-B24C-D8586BB83DFB}" type="pres">
      <dgm:prSet presAssocID="{7893FCD7-1DED-44C8-911B-AC7B8B6CB3E7}" presName="hierRoot2" presStyleCnt="0">
        <dgm:presLayoutVars>
          <dgm:hierBranch val="init"/>
        </dgm:presLayoutVars>
      </dgm:prSet>
      <dgm:spPr/>
    </dgm:pt>
    <dgm:pt modelId="{46A2D996-E0EB-492D-A993-CE5F04559CC9}" type="pres">
      <dgm:prSet presAssocID="{7893FCD7-1DED-44C8-911B-AC7B8B6CB3E7}" presName="rootComposite" presStyleCnt="0"/>
      <dgm:spPr/>
    </dgm:pt>
    <dgm:pt modelId="{8E9026DA-A0C3-4189-919A-39EFEDDBCC2F}" type="pres">
      <dgm:prSet presAssocID="{7893FCD7-1DED-44C8-911B-AC7B8B6CB3E7}" presName="rootText" presStyleLbl="node3" presStyleIdx="3" presStyleCnt="13" custScaleX="55384" custScaleY="54466" custLinFactNeighborX="-4812" custLinFactNeighborY="-26237">
        <dgm:presLayoutVars>
          <dgm:chPref val="3"/>
        </dgm:presLayoutVars>
      </dgm:prSet>
      <dgm:spPr>
        <a:prstGeom prst="roundRect">
          <a:avLst/>
        </a:prstGeom>
      </dgm:spPr>
    </dgm:pt>
    <dgm:pt modelId="{0F1B6C76-0890-47E7-BB4E-E714C5C59B89}" type="pres">
      <dgm:prSet presAssocID="{7893FCD7-1DED-44C8-911B-AC7B8B6CB3E7}" presName="rootConnector" presStyleLbl="node3" presStyleIdx="3" presStyleCnt="13"/>
      <dgm:spPr/>
    </dgm:pt>
    <dgm:pt modelId="{BBDAB013-4206-4A50-A47A-7F2EDCF007D5}" type="pres">
      <dgm:prSet presAssocID="{7893FCD7-1DED-44C8-911B-AC7B8B6CB3E7}" presName="hierChild4" presStyleCnt="0"/>
      <dgm:spPr/>
    </dgm:pt>
    <dgm:pt modelId="{0D8E749E-1985-417F-BC25-505FECED8FF9}" type="pres">
      <dgm:prSet presAssocID="{7893FCD7-1DED-44C8-911B-AC7B8B6CB3E7}" presName="hierChild5" presStyleCnt="0"/>
      <dgm:spPr/>
    </dgm:pt>
    <dgm:pt modelId="{1D6F719B-956A-495D-8E4E-CE8800FCA2EC}" type="pres">
      <dgm:prSet presAssocID="{9D8AF1B0-521E-4F6A-99A0-74C7A2A3AD98}" presName="Name48" presStyleLbl="parChTrans1D3" presStyleIdx="4" presStyleCnt="13"/>
      <dgm:spPr/>
    </dgm:pt>
    <dgm:pt modelId="{D91C6F01-F89B-4260-82B7-12A5148DEADD}" type="pres">
      <dgm:prSet presAssocID="{2337F2A0-C419-43D1-AE6B-C7E987564A94}" presName="hierRoot2" presStyleCnt="0">
        <dgm:presLayoutVars>
          <dgm:hierBranch val="init"/>
        </dgm:presLayoutVars>
      </dgm:prSet>
      <dgm:spPr/>
    </dgm:pt>
    <dgm:pt modelId="{D72FE1AF-19A9-45EB-9E8E-A4874C91EF0E}" type="pres">
      <dgm:prSet presAssocID="{2337F2A0-C419-43D1-AE6B-C7E987564A94}" presName="rootComposite" presStyleCnt="0"/>
      <dgm:spPr/>
    </dgm:pt>
    <dgm:pt modelId="{1312B9B7-C800-41D0-9912-7C0C9A01A4DE}" type="pres">
      <dgm:prSet presAssocID="{2337F2A0-C419-43D1-AE6B-C7E987564A94}" presName="rootText" presStyleLbl="node3" presStyleIdx="4" presStyleCnt="13" custScaleX="55384" custScaleY="54466" custLinFactNeighborX="-876" custLinFactNeighborY="-44608">
        <dgm:presLayoutVars>
          <dgm:chPref val="3"/>
        </dgm:presLayoutVars>
      </dgm:prSet>
      <dgm:spPr>
        <a:prstGeom prst="roundRect">
          <a:avLst/>
        </a:prstGeom>
      </dgm:spPr>
    </dgm:pt>
    <dgm:pt modelId="{0CEFDF1D-6E0E-41BA-83E4-7BD59E58C41C}" type="pres">
      <dgm:prSet presAssocID="{2337F2A0-C419-43D1-AE6B-C7E987564A94}" presName="rootConnector" presStyleLbl="node3" presStyleIdx="4" presStyleCnt="13"/>
      <dgm:spPr/>
    </dgm:pt>
    <dgm:pt modelId="{6ACAFD67-0E8C-417B-A30A-2E96895EC8F6}" type="pres">
      <dgm:prSet presAssocID="{2337F2A0-C419-43D1-AE6B-C7E987564A94}" presName="hierChild4" presStyleCnt="0"/>
      <dgm:spPr/>
    </dgm:pt>
    <dgm:pt modelId="{541D88E8-F2E6-47A0-8376-BE62355FD13A}" type="pres">
      <dgm:prSet presAssocID="{2337F2A0-C419-43D1-AE6B-C7E987564A94}" presName="hierChild5" presStyleCnt="0"/>
      <dgm:spPr/>
    </dgm:pt>
    <dgm:pt modelId="{79D5EE18-A922-47E7-919B-D4754EBF38BA}" type="pres">
      <dgm:prSet presAssocID="{9C0F640B-880A-4436-BC1E-8BDEB7CBF194}" presName="hierChild5" presStyleCnt="0"/>
      <dgm:spPr/>
    </dgm:pt>
    <dgm:pt modelId="{A720ACD3-2190-4675-A05C-DC005DF20F95}" type="pres">
      <dgm:prSet presAssocID="{CCB2EF22-97A1-4EF5-AAA9-F8F96DE724D2}" presName="Name37" presStyleLbl="parChTrans1D2" presStyleIdx="1" presStyleCnt="4" custSzX="1008001" custSzY="630002"/>
      <dgm:spPr/>
    </dgm:pt>
    <dgm:pt modelId="{AED8D103-B041-44E9-BA6C-F2F09F94AC05}" type="pres">
      <dgm:prSet presAssocID="{5B5F97E9-274B-47B4-A75E-E05825CE0C33}" presName="hierRoot2" presStyleCnt="0">
        <dgm:presLayoutVars>
          <dgm:hierBranch val="hang"/>
        </dgm:presLayoutVars>
      </dgm:prSet>
      <dgm:spPr/>
    </dgm:pt>
    <dgm:pt modelId="{7E5AFADD-E94C-42C3-9953-56349E29D585}" type="pres">
      <dgm:prSet presAssocID="{5B5F97E9-274B-47B4-A75E-E05825CE0C33}" presName="rootComposite" presStyleCnt="0"/>
      <dgm:spPr/>
    </dgm:pt>
    <dgm:pt modelId="{B44B4E8E-F92C-41EC-B7AC-26F5C54AF23D}" type="pres">
      <dgm:prSet presAssocID="{5B5F97E9-274B-47B4-A75E-E05825CE0C33}" presName="rootText" presStyleLbl="node2" presStyleIdx="1" presStyleCnt="3" custScaleX="55384" custScaleY="54466" custLinFactNeighborX="5118" custLinFactNeighborY="-4426">
        <dgm:presLayoutVars>
          <dgm:chPref val="3"/>
        </dgm:presLayoutVars>
      </dgm:prSet>
      <dgm:spPr>
        <a:prstGeom prst="roundRect">
          <a:avLst/>
        </a:prstGeom>
      </dgm:spPr>
    </dgm:pt>
    <dgm:pt modelId="{21D4F246-BD70-4136-ACB2-1C658D633C9A}" type="pres">
      <dgm:prSet presAssocID="{5B5F97E9-274B-47B4-A75E-E05825CE0C33}" presName="rootConnector" presStyleLbl="node2" presStyleIdx="1" presStyleCnt="3"/>
      <dgm:spPr/>
    </dgm:pt>
    <dgm:pt modelId="{FD78CFEE-9DAF-4387-BB5F-F3F45F91DF53}" type="pres">
      <dgm:prSet presAssocID="{5B5F97E9-274B-47B4-A75E-E05825CE0C33}" presName="hierChild4" presStyleCnt="0"/>
      <dgm:spPr/>
    </dgm:pt>
    <dgm:pt modelId="{549C139D-37DB-4E5F-83C5-F6C48D048DA4}" type="pres">
      <dgm:prSet presAssocID="{122A52DA-9A87-47C5-B16B-99193155D552}" presName="Name48" presStyleLbl="parChTrans1D3" presStyleIdx="5" presStyleCnt="13"/>
      <dgm:spPr/>
    </dgm:pt>
    <dgm:pt modelId="{576D97BE-3CFE-469A-AB16-DB5EC93B4D19}" type="pres">
      <dgm:prSet presAssocID="{72270CF6-2694-494A-B45D-6FFD7837A060}" presName="hierRoot2" presStyleCnt="0">
        <dgm:presLayoutVars>
          <dgm:hierBranch val="l"/>
        </dgm:presLayoutVars>
      </dgm:prSet>
      <dgm:spPr/>
    </dgm:pt>
    <dgm:pt modelId="{E54AE9AA-B2DC-4457-A6FC-DCABDFDA26E9}" type="pres">
      <dgm:prSet presAssocID="{72270CF6-2694-494A-B45D-6FFD7837A060}" presName="rootComposite" presStyleCnt="0"/>
      <dgm:spPr/>
    </dgm:pt>
    <dgm:pt modelId="{3B886965-A2AF-48B0-9518-6F927492F9E8}" type="pres">
      <dgm:prSet presAssocID="{72270CF6-2694-494A-B45D-6FFD7837A060}" presName="rootText" presStyleLbl="node3" presStyleIdx="5" presStyleCnt="13" custScaleX="55384" custScaleY="54466" custLinFactNeighborX="6979" custLinFactNeighborY="-9161">
        <dgm:presLayoutVars>
          <dgm:chPref val="3"/>
        </dgm:presLayoutVars>
      </dgm:prSet>
      <dgm:spPr>
        <a:prstGeom prst="roundRect">
          <a:avLst/>
        </a:prstGeom>
      </dgm:spPr>
    </dgm:pt>
    <dgm:pt modelId="{6DF853CF-89D3-4609-BA2C-3038C35E336E}" type="pres">
      <dgm:prSet presAssocID="{72270CF6-2694-494A-B45D-6FFD7837A060}" presName="rootConnector" presStyleLbl="node3" presStyleIdx="5" presStyleCnt="13"/>
      <dgm:spPr/>
    </dgm:pt>
    <dgm:pt modelId="{FB9F1528-2818-4C48-8086-3A6DE3F8FB20}" type="pres">
      <dgm:prSet presAssocID="{72270CF6-2694-494A-B45D-6FFD7837A060}" presName="hierChild4" presStyleCnt="0"/>
      <dgm:spPr/>
    </dgm:pt>
    <dgm:pt modelId="{6228B9FB-0402-43B1-96FC-5B1DB593EE9B}" type="pres">
      <dgm:prSet presAssocID="{72270CF6-2694-494A-B45D-6FFD7837A060}" presName="hierChild5" presStyleCnt="0"/>
      <dgm:spPr/>
    </dgm:pt>
    <dgm:pt modelId="{2B69D9D4-F450-42B7-992D-B48FE2649E2C}" type="pres">
      <dgm:prSet presAssocID="{9828DD48-3C17-4502-9171-ECEB252ADC66}" presName="Name48" presStyleLbl="parChTrans1D3" presStyleIdx="6" presStyleCnt="13"/>
      <dgm:spPr/>
    </dgm:pt>
    <dgm:pt modelId="{E0E6A9CB-942D-45FC-87D7-492B9160C719}" type="pres">
      <dgm:prSet presAssocID="{049C8992-528F-487F-85CB-E89B46B1F1D9}" presName="hierRoot2" presStyleCnt="0">
        <dgm:presLayoutVars>
          <dgm:hierBranch val="init"/>
        </dgm:presLayoutVars>
      </dgm:prSet>
      <dgm:spPr/>
    </dgm:pt>
    <dgm:pt modelId="{A04D31A4-8AEA-4779-BB5A-F59D09239007}" type="pres">
      <dgm:prSet presAssocID="{049C8992-528F-487F-85CB-E89B46B1F1D9}" presName="rootComposite" presStyleCnt="0"/>
      <dgm:spPr/>
    </dgm:pt>
    <dgm:pt modelId="{15741BC9-53DB-412B-8E66-1C42149A8214}" type="pres">
      <dgm:prSet presAssocID="{049C8992-528F-487F-85CB-E89B46B1F1D9}" presName="rootText" presStyleLbl="node3" presStyleIdx="6" presStyleCnt="13" custScaleX="55384" custScaleY="54466" custLinFactNeighborX="2867" custLinFactNeighborY="-9162">
        <dgm:presLayoutVars>
          <dgm:chPref val="3"/>
        </dgm:presLayoutVars>
      </dgm:prSet>
      <dgm:spPr>
        <a:prstGeom prst="roundRect">
          <a:avLst/>
        </a:prstGeom>
      </dgm:spPr>
    </dgm:pt>
    <dgm:pt modelId="{783B213A-6F94-4B63-BF03-5CF6A80D10BC}" type="pres">
      <dgm:prSet presAssocID="{049C8992-528F-487F-85CB-E89B46B1F1D9}" presName="rootConnector" presStyleLbl="node3" presStyleIdx="6" presStyleCnt="13"/>
      <dgm:spPr/>
    </dgm:pt>
    <dgm:pt modelId="{58593206-2C57-4DAB-91AE-BE6F7BCDBE21}" type="pres">
      <dgm:prSet presAssocID="{049C8992-528F-487F-85CB-E89B46B1F1D9}" presName="hierChild4" presStyleCnt="0"/>
      <dgm:spPr/>
    </dgm:pt>
    <dgm:pt modelId="{62FEDA24-9565-47CC-B226-51A49B95CBE2}" type="pres">
      <dgm:prSet presAssocID="{049C8992-528F-487F-85CB-E89B46B1F1D9}" presName="hierChild5" presStyleCnt="0"/>
      <dgm:spPr/>
    </dgm:pt>
    <dgm:pt modelId="{43614810-B79A-4FA2-925D-8D1BD91E5400}" type="pres">
      <dgm:prSet presAssocID="{643CCB4C-323D-4183-91C0-EB8D48730516}" presName="Name48" presStyleLbl="parChTrans1D3" presStyleIdx="7" presStyleCnt="13"/>
      <dgm:spPr/>
    </dgm:pt>
    <dgm:pt modelId="{DA5562EF-9E16-4FB5-B5D2-665AE29E2A7C}" type="pres">
      <dgm:prSet presAssocID="{F1B0CE12-5200-4489-9ACB-A97B816F07EA}" presName="hierRoot2" presStyleCnt="0">
        <dgm:presLayoutVars>
          <dgm:hierBranch val="init"/>
        </dgm:presLayoutVars>
      </dgm:prSet>
      <dgm:spPr/>
    </dgm:pt>
    <dgm:pt modelId="{BC1ADD2B-6669-4665-9212-762D8851268B}" type="pres">
      <dgm:prSet presAssocID="{F1B0CE12-5200-4489-9ACB-A97B816F07EA}" presName="rootComposite" presStyleCnt="0"/>
      <dgm:spPr/>
    </dgm:pt>
    <dgm:pt modelId="{EF75F689-04AA-4179-BA50-CA6A22403259}" type="pres">
      <dgm:prSet presAssocID="{F1B0CE12-5200-4489-9ACB-A97B816F07EA}" presName="rootText" presStyleLbl="node3" presStyleIdx="7" presStyleCnt="13" custScaleX="55384" custScaleY="54466" custLinFactNeighborX="7626" custLinFactNeighborY="-28375">
        <dgm:presLayoutVars>
          <dgm:chPref val="3"/>
        </dgm:presLayoutVars>
      </dgm:prSet>
      <dgm:spPr>
        <a:prstGeom prst="roundRect">
          <a:avLst/>
        </a:prstGeom>
      </dgm:spPr>
    </dgm:pt>
    <dgm:pt modelId="{A3536378-FACA-4870-9296-53CDE2B9047C}" type="pres">
      <dgm:prSet presAssocID="{F1B0CE12-5200-4489-9ACB-A97B816F07EA}" presName="rootConnector" presStyleLbl="node3" presStyleIdx="7" presStyleCnt="13"/>
      <dgm:spPr/>
    </dgm:pt>
    <dgm:pt modelId="{85958CC5-A527-494F-B9E5-9BC48901BE31}" type="pres">
      <dgm:prSet presAssocID="{F1B0CE12-5200-4489-9ACB-A97B816F07EA}" presName="hierChild4" presStyleCnt="0"/>
      <dgm:spPr/>
    </dgm:pt>
    <dgm:pt modelId="{0099A03E-A7B1-4288-BEF4-30407C33EF99}" type="pres">
      <dgm:prSet presAssocID="{F1B0CE12-5200-4489-9ACB-A97B816F07EA}" presName="hierChild5" presStyleCnt="0"/>
      <dgm:spPr/>
    </dgm:pt>
    <dgm:pt modelId="{02FF0BC5-8534-4419-9634-EAA1692B26CF}" type="pres">
      <dgm:prSet presAssocID="{D9950940-1B20-40A1-82C8-FCF0A976AE92}" presName="Name48" presStyleLbl="parChTrans1D3" presStyleIdx="8" presStyleCnt="13"/>
      <dgm:spPr/>
    </dgm:pt>
    <dgm:pt modelId="{4E646A7D-CED7-43C5-BEB0-FA23277AB53B}" type="pres">
      <dgm:prSet presAssocID="{4E5BEEF1-FCD8-42F1-97F4-04504FDB0BCC}" presName="hierRoot2" presStyleCnt="0">
        <dgm:presLayoutVars>
          <dgm:hierBranch val="init"/>
        </dgm:presLayoutVars>
      </dgm:prSet>
      <dgm:spPr/>
    </dgm:pt>
    <dgm:pt modelId="{B2C5262C-AF2C-40CD-ABB2-E7E924568A58}" type="pres">
      <dgm:prSet presAssocID="{4E5BEEF1-FCD8-42F1-97F4-04504FDB0BCC}" presName="rootComposite" presStyleCnt="0"/>
      <dgm:spPr/>
    </dgm:pt>
    <dgm:pt modelId="{43B2D75C-F1FB-49A6-8D61-1E6959CC5247}" type="pres">
      <dgm:prSet presAssocID="{4E5BEEF1-FCD8-42F1-97F4-04504FDB0BCC}" presName="rootText" presStyleLbl="node3" presStyleIdx="8" presStyleCnt="13" custScaleX="55384" custScaleY="54466" custLinFactNeighborX="3682" custLinFactNeighborY="-28703">
        <dgm:presLayoutVars>
          <dgm:chPref val="3"/>
        </dgm:presLayoutVars>
      </dgm:prSet>
      <dgm:spPr>
        <a:prstGeom prst="roundRect">
          <a:avLst/>
        </a:prstGeom>
      </dgm:spPr>
    </dgm:pt>
    <dgm:pt modelId="{B4D8FFB8-6FB3-4446-8A29-5251DC1B5BD7}" type="pres">
      <dgm:prSet presAssocID="{4E5BEEF1-FCD8-42F1-97F4-04504FDB0BCC}" presName="rootConnector" presStyleLbl="node3" presStyleIdx="8" presStyleCnt="13"/>
      <dgm:spPr/>
    </dgm:pt>
    <dgm:pt modelId="{9F70A9B6-0A5A-4D2F-835A-EA7CF9F36966}" type="pres">
      <dgm:prSet presAssocID="{4E5BEEF1-FCD8-42F1-97F4-04504FDB0BCC}" presName="hierChild4" presStyleCnt="0"/>
      <dgm:spPr/>
    </dgm:pt>
    <dgm:pt modelId="{D8342367-43D8-46CE-BD2D-1231591166F4}" type="pres">
      <dgm:prSet presAssocID="{4E5BEEF1-FCD8-42F1-97F4-04504FDB0BCC}" presName="hierChild5" presStyleCnt="0"/>
      <dgm:spPr/>
    </dgm:pt>
    <dgm:pt modelId="{6DF00BC3-BC2B-467D-A287-7C5FD8573D93}" type="pres">
      <dgm:prSet presAssocID="{C033EA42-0A98-46AE-8657-F30C8A7CA365}" presName="Name48" presStyleLbl="parChTrans1D3" presStyleIdx="9" presStyleCnt="13"/>
      <dgm:spPr/>
    </dgm:pt>
    <dgm:pt modelId="{47F902C4-9457-43C0-8F3D-F6CD01661906}" type="pres">
      <dgm:prSet presAssocID="{001D5AB5-950C-445D-A066-32CB2FDC67AC}" presName="hierRoot2" presStyleCnt="0">
        <dgm:presLayoutVars>
          <dgm:hierBranch val="init"/>
        </dgm:presLayoutVars>
      </dgm:prSet>
      <dgm:spPr/>
    </dgm:pt>
    <dgm:pt modelId="{94AE9B0A-A7A3-419A-8EAE-04A8C81C1696}" type="pres">
      <dgm:prSet presAssocID="{001D5AB5-950C-445D-A066-32CB2FDC67AC}" presName="rootComposite" presStyleCnt="0"/>
      <dgm:spPr/>
    </dgm:pt>
    <dgm:pt modelId="{4060E793-ADA3-4D22-8D3E-0209656B19A0}" type="pres">
      <dgm:prSet presAssocID="{001D5AB5-950C-445D-A066-32CB2FDC67AC}" presName="rootText" presStyleLbl="node3" presStyleIdx="9" presStyleCnt="13" custScaleX="55384" custScaleY="54466" custLinFactNeighborX="79798" custLinFactNeighborY="-44894">
        <dgm:presLayoutVars>
          <dgm:chPref val="3"/>
        </dgm:presLayoutVars>
      </dgm:prSet>
      <dgm:spPr>
        <a:prstGeom prst="roundRect">
          <a:avLst/>
        </a:prstGeom>
      </dgm:spPr>
    </dgm:pt>
    <dgm:pt modelId="{3EF89F3C-E589-41A2-A76C-4808A0DEDBC4}" type="pres">
      <dgm:prSet presAssocID="{001D5AB5-950C-445D-A066-32CB2FDC67AC}" presName="rootConnector" presStyleLbl="node3" presStyleIdx="9" presStyleCnt="13"/>
      <dgm:spPr/>
    </dgm:pt>
    <dgm:pt modelId="{D2C3CFBE-5970-4567-ACA1-238EEF7BAA3D}" type="pres">
      <dgm:prSet presAssocID="{001D5AB5-950C-445D-A066-32CB2FDC67AC}" presName="hierChild4" presStyleCnt="0"/>
      <dgm:spPr/>
    </dgm:pt>
    <dgm:pt modelId="{CD442CD7-92BF-4FE4-AFAA-1B15A65ABEA0}" type="pres">
      <dgm:prSet presAssocID="{001D5AB5-950C-445D-A066-32CB2FDC67AC}" presName="hierChild5" presStyleCnt="0"/>
      <dgm:spPr/>
    </dgm:pt>
    <dgm:pt modelId="{4F81A03C-2649-41C7-B8D5-55F0FD4BE6B4}" type="pres">
      <dgm:prSet presAssocID="{5B5F97E9-274B-47B4-A75E-E05825CE0C33}" presName="hierChild5" presStyleCnt="0"/>
      <dgm:spPr/>
    </dgm:pt>
    <dgm:pt modelId="{58CF3888-EA9D-4CC4-93FF-4D6F29C75E70}" type="pres">
      <dgm:prSet presAssocID="{094DCA12-CAA1-46B2-8CC4-4969EAD9A9AF}" presName="Name37" presStyleLbl="parChTrans1D2" presStyleIdx="2" presStyleCnt="4" custSzX="1008001" custSzY="630002"/>
      <dgm:spPr/>
    </dgm:pt>
    <dgm:pt modelId="{977779F6-05F9-4404-B8EB-0C277A792F19}" type="pres">
      <dgm:prSet presAssocID="{735482FD-AB26-487F-892D-CEAF55E681D9}" presName="hierRoot2" presStyleCnt="0">
        <dgm:presLayoutVars>
          <dgm:hierBranch val="hang"/>
        </dgm:presLayoutVars>
      </dgm:prSet>
      <dgm:spPr/>
    </dgm:pt>
    <dgm:pt modelId="{77C728DD-57E9-4363-A31F-EB63E68AFBD1}" type="pres">
      <dgm:prSet presAssocID="{735482FD-AB26-487F-892D-CEAF55E681D9}" presName="rootComposite" presStyleCnt="0"/>
      <dgm:spPr/>
    </dgm:pt>
    <dgm:pt modelId="{85784D49-075B-4514-90D3-1FE59273BEAC}" type="pres">
      <dgm:prSet presAssocID="{735482FD-AB26-487F-892D-CEAF55E681D9}" presName="rootText" presStyleLbl="node2" presStyleIdx="2" presStyleCnt="3" custScaleX="55384" custScaleY="54466" custLinFactNeighborX="5760" custLinFactNeighborY="-4427">
        <dgm:presLayoutVars>
          <dgm:chPref val="3"/>
        </dgm:presLayoutVars>
      </dgm:prSet>
      <dgm:spPr>
        <a:prstGeom prst="roundRect">
          <a:avLst/>
        </a:prstGeom>
      </dgm:spPr>
    </dgm:pt>
    <dgm:pt modelId="{AE799EDF-3A5C-426B-B7AD-33B82D672DBD}" type="pres">
      <dgm:prSet presAssocID="{735482FD-AB26-487F-892D-CEAF55E681D9}" presName="rootConnector" presStyleLbl="node2" presStyleIdx="2" presStyleCnt="3"/>
      <dgm:spPr/>
    </dgm:pt>
    <dgm:pt modelId="{307D4C1A-A29D-4BD2-BED3-CD4CFC451BBC}" type="pres">
      <dgm:prSet presAssocID="{735482FD-AB26-487F-892D-CEAF55E681D9}" presName="hierChild4" presStyleCnt="0"/>
      <dgm:spPr/>
    </dgm:pt>
    <dgm:pt modelId="{88892291-E419-43D3-969A-87C9B8D30FB9}" type="pres">
      <dgm:prSet presAssocID="{0AA43700-D045-4CF3-920E-F340FD1B68D8}" presName="Name48" presStyleLbl="parChTrans1D3" presStyleIdx="10" presStyleCnt="13"/>
      <dgm:spPr/>
    </dgm:pt>
    <dgm:pt modelId="{C4BE335A-ED75-4E77-AE1F-9B0076AEE725}" type="pres">
      <dgm:prSet presAssocID="{90DE418D-36E2-457C-AF19-B4F1C19237A7}" presName="hierRoot2" presStyleCnt="0">
        <dgm:presLayoutVars>
          <dgm:hierBranch val="l"/>
        </dgm:presLayoutVars>
      </dgm:prSet>
      <dgm:spPr/>
    </dgm:pt>
    <dgm:pt modelId="{04120B39-FEB1-438C-AC38-A6E814F733E1}" type="pres">
      <dgm:prSet presAssocID="{90DE418D-36E2-457C-AF19-B4F1C19237A7}" presName="rootComposite" presStyleCnt="0"/>
      <dgm:spPr/>
    </dgm:pt>
    <dgm:pt modelId="{E1CA6401-106C-486E-B7E0-CC6B86000CB6}" type="pres">
      <dgm:prSet presAssocID="{90DE418D-36E2-457C-AF19-B4F1C19237A7}" presName="rootText" presStyleLbl="node3" presStyleIdx="10" presStyleCnt="13" custScaleX="55384" custScaleY="54466" custLinFactNeighborX="6920" custLinFactNeighborY="-7664">
        <dgm:presLayoutVars>
          <dgm:chPref val="3"/>
        </dgm:presLayoutVars>
      </dgm:prSet>
      <dgm:spPr>
        <a:prstGeom prst="roundRect">
          <a:avLst/>
        </a:prstGeom>
      </dgm:spPr>
    </dgm:pt>
    <dgm:pt modelId="{3EA3BCB9-407C-4FB2-B69E-A70214DE795F}" type="pres">
      <dgm:prSet presAssocID="{90DE418D-36E2-457C-AF19-B4F1C19237A7}" presName="rootConnector" presStyleLbl="node3" presStyleIdx="10" presStyleCnt="13"/>
      <dgm:spPr/>
    </dgm:pt>
    <dgm:pt modelId="{B9DAFC0D-CF35-4E92-9E02-446DDC8C34DA}" type="pres">
      <dgm:prSet presAssocID="{90DE418D-36E2-457C-AF19-B4F1C19237A7}" presName="hierChild4" presStyleCnt="0"/>
      <dgm:spPr/>
    </dgm:pt>
    <dgm:pt modelId="{28AF20EE-78D0-452B-B198-47713500E928}" type="pres">
      <dgm:prSet presAssocID="{90DE418D-36E2-457C-AF19-B4F1C19237A7}" presName="hierChild5" presStyleCnt="0"/>
      <dgm:spPr/>
    </dgm:pt>
    <dgm:pt modelId="{3A8CDCFA-0727-438B-B774-98685F3B6E1D}" type="pres">
      <dgm:prSet presAssocID="{DEB4AA49-45EA-4420-B149-B39A47B294FB}" presName="Name48" presStyleLbl="parChTrans1D3" presStyleIdx="11" presStyleCnt="13"/>
      <dgm:spPr/>
    </dgm:pt>
    <dgm:pt modelId="{53F06975-7D01-490E-956A-FD583BE1FC98}" type="pres">
      <dgm:prSet presAssocID="{509D7664-CBAF-4D61-9C16-50D584A259F3}" presName="hierRoot2" presStyleCnt="0">
        <dgm:presLayoutVars>
          <dgm:hierBranch val="init"/>
        </dgm:presLayoutVars>
      </dgm:prSet>
      <dgm:spPr/>
    </dgm:pt>
    <dgm:pt modelId="{8BADE5E4-069B-47C3-9754-672BEDBCF2C4}" type="pres">
      <dgm:prSet presAssocID="{509D7664-CBAF-4D61-9C16-50D584A259F3}" presName="rootComposite" presStyleCnt="0"/>
      <dgm:spPr/>
    </dgm:pt>
    <dgm:pt modelId="{D5BE5CD4-2866-4AE0-9FF8-6755CFE2AE34}" type="pres">
      <dgm:prSet presAssocID="{509D7664-CBAF-4D61-9C16-50D584A259F3}" presName="rootText" presStyleLbl="node3" presStyleIdx="11" presStyleCnt="13" custScaleX="55384" custScaleY="54466" custLinFactNeighborX="2846" custLinFactNeighborY="-7580">
        <dgm:presLayoutVars>
          <dgm:chPref val="3"/>
        </dgm:presLayoutVars>
      </dgm:prSet>
      <dgm:spPr>
        <a:prstGeom prst="roundRect">
          <a:avLst/>
        </a:prstGeom>
      </dgm:spPr>
    </dgm:pt>
    <dgm:pt modelId="{2E8B2010-8E32-4330-834D-F526F5DB1242}" type="pres">
      <dgm:prSet presAssocID="{509D7664-CBAF-4D61-9C16-50D584A259F3}" presName="rootConnector" presStyleLbl="node3" presStyleIdx="11" presStyleCnt="13"/>
      <dgm:spPr/>
    </dgm:pt>
    <dgm:pt modelId="{44E5BA28-849C-46F5-B85E-BD6F17713457}" type="pres">
      <dgm:prSet presAssocID="{509D7664-CBAF-4D61-9C16-50D584A259F3}" presName="hierChild4" presStyleCnt="0"/>
      <dgm:spPr/>
    </dgm:pt>
    <dgm:pt modelId="{068A1B87-5796-4743-92B4-0B4463BDD5CB}" type="pres">
      <dgm:prSet presAssocID="{509D7664-CBAF-4D61-9C16-50D584A259F3}" presName="hierChild5" presStyleCnt="0"/>
      <dgm:spPr/>
    </dgm:pt>
    <dgm:pt modelId="{C072FAC6-5205-458E-B16E-603792665806}" type="pres">
      <dgm:prSet presAssocID="{D0D332A7-E63D-4452-95C0-21BE5400404F}" presName="Name48" presStyleLbl="parChTrans1D3" presStyleIdx="12" presStyleCnt="13"/>
      <dgm:spPr/>
    </dgm:pt>
    <dgm:pt modelId="{0BE95D27-14DE-400D-ACF1-6AEDF0AAB7A1}" type="pres">
      <dgm:prSet presAssocID="{9F0FB8B2-6CB0-4DEB-9869-5B1FFC99B4B5}" presName="hierRoot2" presStyleCnt="0">
        <dgm:presLayoutVars>
          <dgm:hierBranch val="init"/>
        </dgm:presLayoutVars>
      </dgm:prSet>
      <dgm:spPr/>
    </dgm:pt>
    <dgm:pt modelId="{F4CAA8E1-8CBB-4FEB-87B1-517B7A90739B}" type="pres">
      <dgm:prSet presAssocID="{9F0FB8B2-6CB0-4DEB-9869-5B1FFC99B4B5}" presName="rootComposite" presStyleCnt="0"/>
      <dgm:spPr/>
    </dgm:pt>
    <dgm:pt modelId="{B0509445-2390-4D26-9341-3506156D29B2}" type="pres">
      <dgm:prSet presAssocID="{9F0FB8B2-6CB0-4DEB-9869-5B1FFC99B4B5}" presName="rootText" presStyleLbl="node3" presStyleIdx="12" presStyleCnt="13" custScaleX="55384" custScaleY="54466" custLinFactNeighborX="6780" custLinFactNeighborY="-28236">
        <dgm:presLayoutVars>
          <dgm:chPref val="3"/>
        </dgm:presLayoutVars>
      </dgm:prSet>
      <dgm:spPr>
        <a:prstGeom prst="roundRect">
          <a:avLst/>
        </a:prstGeom>
      </dgm:spPr>
    </dgm:pt>
    <dgm:pt modelId="{75766D65-7C77-4477-934E-F63907E55277}" type="pres">
      <dgm:prSet presAssocID="{9F0FB8B2-6CB0-4DEB-9869-5B1FFC99B4B5}" presName="rootConnector" presStyleLbl="node3" presStyleIdx="12" presStyleCnt="13"/>
      <dgm:spPr/>
    </dgm:pt>
    <dgm:pt modelId="{10C31EA6-D2B2-42F0-A6F4-3D4A6F53349D}" type="pres">
      <dgm:prSet presAssocID="{9F0FB8B2-6CB0-4DEB-9869-5B1FFC99B4B5}" presName="hierChild4" presStyleCnt="0"/>
      <dgm:spPr/>
    </dgm:pt>
    <dgm:pt modelId="{36A53EE5-2EF4-4B8A-B8D3-9E6E9ACE5EB6}" type="pres">
      <dgm:prSet presAssocID="{9F0FB8B2-6CB0-4DEB-9869-5B1FFC99B4B5}" presName="hierChild5" presStyleCnt="0"/>
      <dgm:spPr/>
    </dgm:pt>
    <dgm:pt modelId="{B9245E93-9D2B-4130-9DB0-7FE752437661}" type="pres">
      <dgm:prSet presAssocID="{735482FD-AB26-487F-892D-CEAF55E681D9}" presName="hierChild5" presStyleCnt="0"/>
      <dgm:spPr/>
    </dgm:pt>
    <dgm:pt modelId="{CF801812-0632-4FCB-A094-C4CBCD4E892C}" type="pres">
      <dgm:prSet presAssocID="{152E76E8-9938-4DAB-AD46-4039B5B539B1}" presName="hierChild3" presStyleCnt="0"/>
      <dgm:spPr/>
    </dgm:pt>
    <dgm:pt modelId="{D09A5CD8-4BDD-4EE6-B673-7CDF1FBB3F3F}" type="pres">
      <dgm:prSet presAssocID="{F0D6FB97-001D-4409-AEDC-01DEDF7D79D8}" presName="Name111" presStyleLbl="parChTrans1D2" presStyleIdx="3" presStyleCnt="4"/>
      <dgm:spPr/>
    </dgm:pt>
    <dgm:pt modelId="{197A83BA-8DAB-482C-8362-3DE80F30ABFD}" type="pres">
      <dgm:prSet presAssocID="{A587420C-71E2-46BD-9A9B-41968757274C}" presName="hierRoot3" presStyleCnt="0">
        <dgm:presLayoutVars>
          <dgm:hierBranch val="init"/>
        </dgm:presLayoutVars>
      </dgm:prSet>
      <dgm:spPr/>
    </dgm:pt>
    <dgm:pt modelId="{906E4D6E-CE2C-498D-89B5-DE2D1CAA1030}" type="pres">
      <dgm:prSet presAssocID="{A587420C-71E2-46BD-9A9B-41968757274C}" presName="rootComposite3" presStyleCnt="0"/>
      <dgm:spPr/>
    </dgm:pt>
    <dgm:pt modelId="{A0B30555-1A72-4B4C-BD3F-FFE29005F27D}" type="pres">
      <dgm:prSet presAssocID="{A587420C-71E2-46BD-9A9B-41968757274C}" presName="rootText3" presStyleLbl="asst1" presStyleIdx="0" presStyleCnt="1" custScaleX="55364" custScaleY="53578" custLinFactNeighborY="-2616">
        <dgm:presLayoutVars>
          <dgm:chPref val="3"/>
        </dgm:presLayoutVars>
      </dgm:prSet>
      <dgm:spPr>
        <a:prstGeom prst="roundRect">
          <a:avLst/>
        </a:prstGeom>
      </dgm:spPr>
    </dgm:pt>
    <dgm:pt modelId="{137EB596-7537-470D-A74C-D7EAD175A371}" type="pres">
      <dgm:prSet presAssocID="{A587420C-71E2-46BD-9A9B-41968757274C}" presName="rootConnector3" presStyleLbl="asst1" presStyleIdx="0" presStyleCnt="1"/>
      <dgm:spPr/>
    </dgm:pt>
    <dgm:pt modelId="{81328836-1F62-4DAE-8BF1-B958A921286F}" type="pres">
      <dgm:prSet presAssocID="{A587420C-71E2-46BD-9A9B-41968757274C}" presName="hierChild6" presStyleCnt="0"/>
      <dgm:spPr/>
    </dgm:pt>
    <dgm:pt modelId="{FCD649D1-ACD5-47F0-920B-BEAC56E8AD31}" type="pres">
      <dgm:prSet presAssocID="{A587420C-71E2-46BD-9A9B-41968757274C}" presName="hierChild7" presStyleCnt="0"/>
      <dgm:spPr/>
    </dgm:pt>
  </dgm:ptLst>
  <dgm:cxnLst>
    <dgm:cxn modelId="{3860B80A-DE12-4E46-98E9-98E86E0FD99A}" type="presOf" srcId="{C033EA42-0A98-46AE-8657-F30C8A7CA365}" destId="{6DF00BC3-BC2B-467D-A287-7C5FD8573D93}" srcOrd="0" destOrd="0" presId="urn:microsoft.com/office/officeart/2005/8/layout/orgChart1"/>
    <dgm:cxn modelId="{DC103D0C-3A38-4283-B051-F8295103B253}" type="presOf" srcId="{049C8992-528F-487F-85CB-E89B46B1F1D9}" destId="{783B213A-6F94-4B63-BF03-5CF6A80D10BC}" srcOrd="1" destOrd="0" presId="urn:microsoft.com/office/officeart/2005/8/layout/orgChart1"/>
    <dgm:cxn modelId="{7258A00C-0940-4C88-A4EF-E3D759F19266}" type="presOf" srcId="{5B5F97E9-274B-47B4-A75E-E05825CE0C33}" destId="{B44B4E8E-F92C-41EC-B7AC-26F5C54AF23D}" srcOrd="0" destOrd="0" presId="urn:microsoft.com/office/officeart/2005/8/layout/orgChart1"/>
    <dgm:cxn modelId="{ED100E0F-4087-4CD1-AE95-52A93105CC54}" type="presOf" srcId="{094DCA12-CAA1-46B2-8CC4-4969EAD9A9AF}" destId="{58CF3888-EA9D-4CC4-93FF-4D6F29C75E70}" srcOrd="0" destOrd="0" presId="urn:microsoft.com/office/officeart/2005/8/layout/orgChart1"/>
    <dgm:cxn modelId="{17126314-39A9-4018-B944-731152D775F7}" srcId="{87012C38-6D7D-4FEB-88E5-4A50634D2526}" destId="{152E76E8-9938-4DAB-AD46-4039B5B539B1}" srcOrd="0" destOrd="0" parTransId="{D7FE6704-FE78-4FBC-9871-0837516FCAEB}" sibTransId="{0C247325-63AF-4D8B-A4E9-254D35587299}"/>
    <dgm:cxn modelId="{BAAD3B16-5F1E-4C6C-B23D-DEE33E9196D7}" srcId="{152E76E8-9938-4DAB-AD46-4039B5B539B1}" destId="{735482FD-AB26-487F-892D-CEAF55E681D9}" srcOrd="2" destOrd="0" parTransId="{094DCA12-CAA1-46B2-8CC4-4969EAD9A9AF}" sibTransId="{1A3F1CA1-733E-470E-9DBB-95DE1EF0453E}"/>
    <dgm:cxn modelId="{2A621717-8A12-4FA5-A05C-CA3E3D8F83F9}" srcId="{5B5F97E9-274B-47B4-A75E-E05825CE0C33}" destId="{4E5BEEF1-FCD8-42F1-97F4-04504FDB0BCC}" srcOrd="3" destOrd="0" parTransId="{D9950940-1B20-40A1-82C8-FCF0A976AE92}" sibTransId="{D8629A45-AC75-4A94-853B-93AB066BD142}"/>
    <dgm:cxn modelId="{47DC3D18-3465-4CFC-9974-7DB6C6271A7B}" srcId="{9C0F640B-880A-4436-BC1E-8BDEB7CBF194}" destId="{9A8E7EB2-F695-47C0-8D29-0EE6787EF9F6}" srcOrd="1" destOrd="0" parTransId="{0B07F4B3-CCF1-41F7-8404-2446D636FA3D}" sibTransId="{FC7CACEC-0B19-4C54-91C3-0B92DFB10EDA}"/>
    <dgm:cxn modelId="{D434611B-3141-48CE-BB2B-D2CE64FE9FAF}" type="presOf" srcId="{F1B0CE12-5200-4489-9ACB-A97B816F07EA}" destId="{EF75F689-04AA-4179-BA50-CA6A22403259}" srcOrd="0" destOrd="0" presId="urn:microsoft.com/office/officeart/2005/8/layout/orgChart1"/>
    <dgm:cxn modelId="{3B57DB1E-D5F3-4ACA-A76C-804BE769AC81}" type="presOf" srcId="{4E5BEEF1-FCD8-42F1-97F4-04504FDB0BCC}" destId="{B4D8FFB8-6FB3-4446-8A29-5251DC1B5BD7}" srcOrd="1" destOrd="0" presId="urn:microsoft.com/office/officeart/2005/8/layout/orgChart1"/>
    <dgm:cxn modelId="{E32D9421-5C7E-4844-9CC7-33B555AAD640}" type="presOf" srcId="{9828DD48-3C17-4502-9171-ECEB252ADC66}" destId="{2B69D9D4-F450-42B7-992D-B48FE2649E2C}" srcOrd="0" destOrd="0" presId="urn:microsoft.com/office/officeart/2005/8/layout/orgChart1"/>
    <dgm:cxn modelId="{3B5ED32B-D135-4131-B71F-D8477C9D3433}" type="presOf" srcId="{5B5F97E9-274B-47B4-A75E-E05825CE0C33}" destId="{21D4F246-BD70-4136-ACB2-1C658D633C9A}" srcOrd="1" destOrd="0" presId="urn:microsoft.com/office/officeart/2005/8/layout/orgChart1"/>
    <dgm:cxn modelId="{0D34C12D-D278-49CC-8C13-780805820A9B}" type="presOf" srcId="{72270CF6-2694-494A-B45D-6FFD7837A060}" destId="{6DF853CF-89D3-4609-BA2C-3038C35E336E}" srcOrd="1" destOrd="0" presId="urn:microsoft.com/office/officeart/2005/8/layout/orgChart1"/>
    <dgm:cxn modelId="{9982B030-B256-4B2E-8302-D285A01208D6}" type="presOf" srcId="{9A8E7EB2-F695-47C0-8D29-0EE6787EF9F6}" destId="{94C0024E-B94C-4625-9A33-DD7345D2FD64}" srcOrd="0" destOrd="0" presId="urn:microsoft.com/office/officeart/2005/8/layout/orgChart1"/>
    <dgm:cxn modelId="{7B72C530-6CEB-4881-950F-33D28D215B35}" type="presOf" srcId="{7893FCD7-1DED-44C8-911B-AC7B8B6CB3E7}" destId="{0F1B6C76-0890-47E7-BB4E-E714C5C59B89}" srcOrd="1" destOrd="0" presId="urn:microsoft.com/office/officeart/2005/8/layout/orgChart1"/>
    <dgm:cxn modelId="{32BD0B31-7E89-47EB-9DB3-C0F19F4ABBE8}" type="presOf" srcId="{4E5BEEF1-FCD8-42F1-97F4-04504FDB0BCC}" destId="{43B2D75C-F1FB-49A6-8D61-1E6959CC5247}" srcOrd="0" destOrd="0" presId="urn:microsoft.com/office/officeart/2005/8/layout/orgChart1"/>
    <dgm:cxn modelId="{8970F132-72E2-4F6A-BED0-102F71A0F556}" type="presOf" srcId="{90DE418D-36E2-457C-AF19-B4F1C19237A7}" destId="{3EA3BCB9-407C-4FB2-B69E-A70214DE795F}" srcOrd="1" destOrd="0" presId="urn:microsoft.com/office/officeart/2005/8/layout/orgChart1"/>
    <dgm:cxn modelId="{6A6CCC36-6309-43B0-88D7-063CBA2486EE}" srcId="{9C0F640B-880A-4436-BC1E-8BDEB7CBF194}" destId="{7893FCD7-1DED-44C8-911B-AC7B8B6CB3E7}" srcOrd="3" destOrd="0" parTransId="{ED3F2657-F96C-43F6-B5A0-58F959FD4DA8}" sibTransId="{947C4449-A04B-4582-8777-B60CF30A141E}"/>
    <dgm:cxn modelId="{2EDC6439-6145-4092-8B43-6B120C3FB1CF}" type="presOf" srcId="{F0D6FB97-001D-4409-AEDC-01DEDF7D79D8}" destId="{D09A5CD8-4BDD-4EE6-B673-7CDF1FBB3F3F}" srcOrd="0" destOrd="0" presId="urn:microsoft.com/office/officeart/2005/8/layout/orgChart1"/>
    <dgm:cxn modelId="{4039FB39-9C8A-4D13-9907-BD0B28B89257}" srcId="{5B5F97E9-274B-47B4-A75E-E05825CE0C33}" destId="{F1B0CE12-5200-4489-9ACB-A97B816F07EA}" srcOrd="2" destOrd="0" parTransId="{643CCB4C-323D-4183-91C0-EB8D48730516}" sibTransId="{F8859818-BF05-4BD8-9F8A-5A6A00141E84}"/>
    <dgm:cxn modelId="{2F85613B-2BDA-4EC1-8BD6-34A6C75A795B}" srcId="{9C0F640B-880A-4436-BC1E-8BDEB7CBF194}" destId="{E1E0A469-0305-4559-9E39-4181EA7F1EDF}" srcOrd="2" destOrd="0" parTransId="{F8A40AAC-71A1-49F6-83B2-51C69F2CDA4C}" sibTransId="{43D56290-8086-407A-866A-DFDC156051FE}"/>
    <dgm:cxn modelId="{3285C23F-6F6A-4B13-8D64-C9C364981F21}" type="presOf" srcId="{001D5AB5-950C-445D-A066-32CB2FDC67AC}" destId="{4060E793-ADA3-4D22-8D3E-0209656B19A0}" srcOrd="0" destOrd="0" presId="urn:microsoft.com/office/officeart/2005/8/layout/orgChart1"/>
    <dgm:cxn modelId="{D77A995D-5978-4ED0-BF0E-57A0E9C5A601}" type="presOf" srcId="{CCB2EF22-97A1-4EF5-AAA9-F8F96DE724D2}" destId="{A720ACD3-2190-4675-A05C-DC005DF20F95}" srcOrd="0" destOrd="0" presId="urn:microsoft.com/office/officeart/2005/8/layout/orgChart1"/>
    <dgm:cxn modelId="{E357E05D-946E-4C95-A96E-32E863E317B8}" type="presOf" srcId="{0B07F4B3-CCF1-41F7-8404-2446D636FA3D}" destId="{DB418DBB-AEFE-423B-A7A4-95B91C290A54}" srcOrd="0" destOrd="0" presId="urn:microsoft.com/office/officeart/2005/8/layout/orgChart1"/>
    <dgm:cxn modelId="{A9131F61-F35A-4E22-A0A6-4C0D0621B2B8}" srcId="{152E76E8-9938-4DAB-AD46-4039B5B539B1}" destId="{9C0F640B-880A-4436-BC1E-8BDEB7CBF194}" srcOrd="0" destOrd="0" parTransId="{B11D7E7C-FE89-4A7D-B19C-BE7382F39CFC}" sibTransId="{DAFACC22-2572-4E79-9CA4-E6E277157383}"/>
    <dgm:cxn modelId="{F4253141-F3F2-45CA-8900-6F99E7691A03}" type="presOf" srcId="{9C0F640B-880A-4436-BC1E-8BDEB7CBF194}" destId="{E55F7A82-5DF9-483F-B760-5F45C2D72A42}" srcOrd="0" destOrd="0" presId="urn:microsoft.com/office/officeart/2005/8/layout/orgChart1"/>
    <dgm:cxn modelId="{ABC12743-1BC8-45E0-905D-921DDB85B806}" srcId="{5B5F97E9-274B-47B4-A75E-E05825CE0C33}" destId="{049C8992-528F-487F-85CB-E89B46B1F1D9}" srcOrd="1" destOrd="0" parTransId="{9828DD48-3C17-4502-9171-ECEB252ADC66}" sibTransId="{B1686874-24A6-431F-9BDC-2E9D926A81C8}"/>
    <dgm:cxn modelId="{DEC7E248-40D2-46FA-BEC9-A485703FDBD0}" type="presOf" srcId="{049C8992-528F-487F-85CB-E89B46B1F1D9}" destId="{15741BC9-53DB-412B-8E66-1C42149A8214}" srcOrd="0" destOrd="0" presId="urn:microsoft.com/office/officeart/2005/8/layout/orgChart1"/>
    <dgm:cxn modelId="{62D4616A-34FA-42F2-B71B-08F0E74394EC}" srcId="{5B5F97E9-274B-47B4-A75E-E05825CE0C33}" destId="{72270CF6-2694-494A-B45D-6FFD7837A060}" srcOrd="0" destOrd="0" parTransId="{122A52DA-9A87-47C5-B16B-99193155D552}" sibTransId="{2C3F19EB-122E-438B-9FEE-728EE1518E7C}"/>
    <dgm:cxn modelId="{E044536A-CA02-4A1D-AEB4-A87CFAD647CD}" type="presOf" srcId="{ED3F2657-F96C-43F6-B5A0-58F959FD4DA8}" destId="{410B87BC-56DF-487C-9DF7-1768530F12FE}" srcOrd="0" destOrd="0" presId="urn:microsoft.com/office/officeart/2005/8/layout/orgChart1"/>
    <dgm:cxn modelId="{A7B3946A-103E-49B3-9729-9BA5CB054D8F}" type="presOf" srcId="{D0D332A7-E63D-4452-95C0-21BE5400404F}" destId="{C072FAC6-5205-458E-B16E-603792665806}" srcOrd="0" destOrd="0" presId="urn:microsoft.com/office/officeart/2005/8/layout/orgChart1"/>
    <dgm:cxn modelId="{52D2136B-5043-4A6C-A49A-25184406D802}" type="presOf" srcId="{9F0FB8B2-6CB0-4DEB-9869-5B1FFC99B4B5}" destId="{B0509445-2390-4D26-9341-3506156D29B2}" srcOrd="0" destOrd="0" presId="urn:microsoft.com/office/officeart/2005/8/layout/orgChart1"/>
    <dgm:cxn modelId="{E5D6BE6B-43A3-4AEE-A397-A3FDFEE48419}" type="presOf" srcId="{87012C38-6D7D-4FEB-88E5-4A50634D2526}" destId="{04A2F871-5733-49F5-B7AF-33F840666239}" srcOrd="0" destOrd="0" presId="urn:microsoft.com/office/officeart/2005/8/layout/orgChart1"/>
    <dgm:cxn modelId="{4DB07E4F-1FF2-40EC-AE46-FFFB9F6B7BED}" type="presOf" srcId="{E1E0A469-0305-4559-9E39-4181EA7F1EDF}" destId="{6E22BE22-238D-4716-81CA-408CE40C133D}" srcOrd="0" destOrd="0" presId="urn:microsoft.com/office/officeart/2005/8/layout/orgChart1"/>
    <dgm:cxn modelId="{A4178771-991E-4071-8296-4A93035582BC}" type="presOf" srcId="{72270CF6-2694-494A-B45D-6FFD7837A060}" destId="{3B886965-A2AF-48B0-9518-6F927492F9E8}" srcOrd="0" destOrd="0" presId="urn:microsoft.com/office/officeart/2005/8/layout/orgChart1"/>
    <dgm:cxn modelId="{CD1B9D71-00E8-47C0-B943-9DF4BC03D2EF}" srcId="{735482FD-AB26-487F-892D-CEAF55E681D9}" destId="{509D7664-CBAF-4D61-9C16-50D584A259F3}" srcOrd="1" destOrd="0" parTransId="{DEB4AA49-45EA-4420-B149-B39A47B294FB}" sibTransId="{CA1DD3D6-303B-4DD3-8244-38262BAAA115}"/>
    <dgm:cxn modelId="{A1D1BC73-A8B9-4EDC-B781-BD5AEF37EF75}" type="presOf" srcId="{DEB4AA49-45EA-4420-B149-B39A47B294FB}" destId="{3A8CDCFA-0727-438B-B774-98685F3B6E1D}" srcOrd="0" destOrd="0" presId="urn:microsoft.com/office/officeart/2005/8/layout/orgChart1"/>
    <dgm:cxn modelId="{87800481-CF6B-48F6-AC02-726F4A269D6C}" type="presOf" srcId="{A587420C-71E2-46BD-9A9B-41968757274C}" destId="{A0B30555-1A72-4B4C-BD3F-FFE29005F27D}" srcOrd="0" destOrd="0" presId="urn:microsoft.com/office/officeart/2005/8/layout/orgChart1"/>
    <dgm:cxn modelId="{59958587-04BD-43ED-B3DB-EBF6900B763D}" type="presOf" srcId="{509D7664-CBAF-4D61-9C16-50D584A259F3}" destId="{2E8B2010-8E32-4330-834D-F526F5DB1242}" srcOrd="1" destOrd="0" presId="urn:microsoft.com/office/officeart/2005/8/layout/orgChart1"/>
    <dgm:cxn modelId="{846DDB8C-56F6-4228-AD67-E3C7FDCABB4E}" srcId="{5B5F97E9-274B-47B4-A75E-E05825CE0C33}" destId="{001D5AB5-950C-445D-A066-32CB2FDC67AC}" srcOrd="4" destOrd="0" parTransId="{C033EA42-0A98-46AE-8657-F30C8A7CA365}" sibTransId="{9607682A-C835-4257-9FBF-9CC12B1075EF}"/>
    <dgm:cxn modelId="{4A8D2492-3D88-4F54-9D5C-D9F1334E9A32}" type="presOf" srcId="{35269783-AE6F-4A42-88F3-463BEB08AA07}" destId="{C67012E3-90D1-4CA8-B108-6E18B0EE175D}" srcOrd="0" destOrd="0" presId="urn:microsoft.com/office/officeart/2005/8/layout/orgChart1"/>
    <dgm:cxn modelId="{A8CEB996-AAE2-418D-8088-6B2AFF2FB3A6}" srcId="{152E76E8-9938-4DAB-AD46-4039B5B539B1}" destId="{5B5F97E9-274B-47B4-A75E-E05825CE0C33}" srcOrd="1" destOrd="0" parTransId="{CCB2EF22-97A1-4EF5-AAA9-F8F96DE724D2}" sibTransId="{E1918C0C-B067-40AA-B0A1-AE6874C5E72D}"/>
    <dgm:cxn modelId="{02E2ACA4-515B-4A94-890F-91352121F956}" type="presOf" srcId="{2337F2A0-C419-43D1-AE6B-C7E987564A94}" destId="{1312B9B7-C800-41D0-9912-7C0C9A01A4DE}" srcOrd="0" destOrd="0" presId="urn:microsoft.com/office/officeart/2005/8/layout/orgChart1"/>
    <dgm:cxn modelId="{EE3AEAA5-8026-41F8-85A2-8DD589DA12D3}" type="presOf" srcId="{9D8AF1B0-521E-4F6A-99A0-74C7A2A3AD98}" destId="{1D6F719B-956A-495D-8E4E-CE8800FCA2EC}" srcOrd="0" destOrd="0" presId="urn:microsoft.com/office/officeart/2005/8/layout/orgChart1"/>
    <dgm:cxn modelId="{D7E9CAA8-108A-478E-B4E4-C2FF18660716}" type="presOf" srcId="{D9950940-1B20-40A1-82C8-FCF0A976AE92}" destId="{02FF0BC5-8534-4419-9634-EAA1692B26CF}" srcOrd="0" destOrd="0" presId="urn:microsoft.com/office/officeart/2005/8/layout/orgChart1"/>
    <dgm:cxn modelId="{9ACF73AA-3FD8-4775-A3BD-6B27DF0D6FD6}" type="presOf" srcId="{001D5AB5-950C-445D-A066-32CB2FDC67AC}" destId="{3EF89F3C-E589-41A2-A76C-4808A0DEDBC4}" srcOrd="1" destOrd="0" presId="urn:microsoft.com/office/officeart/2005/8/layout/orgChart1"/>
    <dgm:cxn modelId="{DA0664AC-B021-4A84-B9B6-30B3332D8438}" type="presOf" srcId="{E1E0A469-0305-4559-9E39-4181EA7F1EDF}" destId="{2697280E-9A0F-445E-998E-178F0E3BD32C}" srcOrd="1" destOrd="0" presId="urn:microsoft.com/office/officeart/2005/8/layout/orgChart1"/>
    <dgm:cxn modelId="{6987AEAD-8F9D-4A04-B4AB-E4888DD6A7DC}" type="presOf" srcId="{B30434B4-5959-481B-B41D-4FE98B702F42}" destId="{D6F0F119-2F5D-4EAB-9B04-47C6CD7B73B8}" srcOrd="0" destOrd="0" presId="urn:microsoft.com/office/officeart/2005/8/layout/orgChart1"/>
    <dgm:cxn modelId="{E7C9FAAE-B8DB-4063-A19A-83BC40BE0490}" type="presOf" srcId="{9C0F640B-880A-4436-BC1E-8BDEB7CBF194}" destId="{8CDF40C6-0BD1-4D79-B4FC-D73085D3EFB9}" srcOrd="1" destOrd="0" presId="urn:microsoft.com/office/officeart/2005/8/layout/orgChart1"/>
    <dgm:cxn modelId="{FC6025B7-97EF-4DCD-BAB9-7E670C6140C0}" type="presOf" srcId="{7893FCD7-1DED-44C8-911B-AC7B8B6CB3E7}" destId="{8E9026DA-A0C3-4189-919A-39EFEDDBCC2F}" srcOrd="0" destOrd="0" presId="urn:microsoft.com/office/officeart/2005/8/layout/orgChart1"/>
    <dgm:cxn modelId="{8FD472BA-8238-44BB-8DE0-039311513C3C}" type="presOf" srcId="{122A52DA-9A87-47C5-B16B-99193155D552}" destId="{549C139D-37DB-4E5F-83C5-F6C48D048DA4}" srcOrd="0" destOrd="0" presId="urn:microsoft.com/office/officeart/2005/8/layout/orgChart1"/>
    <dgm:cxn modelId="{840610BB-859B-4EF7-892D-639EE73D7018}" srcId="{735482FD-AB26-487F-892D-CEAF55E681D9}" destId="{90DE418D-36E2-457C-AF19-B4F1C19237A7}" srcOrd="0" destOrd="0" parTransId="{0AA43700-D045-4CF3-920E-F340FD1B68D8}" sibTransId="{BBA085E8-C59E-4645-BD87-4132038064F6}"/>
    <dgm:cxn modelId="{02E8DFBE-CC25-4FD1-961E-3912752AA7EA}" type="presOf" srcId="{2337F2A0-C419-43D1-AE6B-C7E987564A94}" destId="{0CEFDF1D-6E0E-41BA-83E4-7BD59E58C41C}" srcOrd="1" destOrd="0" presId="urn:microsoft.com/office/officeart/2005/8/layout/orgChart1"/>
    <dgm:cxn modelId="{C3E2F7C1-AEAA-4ED9-993C-2FE4B827255E}" type="presOf" srcId="{735482FD-AB26-487F-892D-CEAF55E681D9}" destId="{AE799EDF-3A5C-426B-B7AD-33B82D672DBD}" srcOrd="1" destOrd="0" presId="urn:microsoft.com/office/officeart/2005/8/layout/orgChart1"/>
    <dgm:cxn modelId="{AC97BAC2-F0E5-4FF0-8D5D-E011F0A5D284}" type="presOf" srcId="{152E76E8-9938-4DAB-AD46-4039B5B539B1}" destId="{D8E8D4E3-FCC7-43F0-90CC-AB394CB13336}" srcOrd="1" destOrd="0" presId="urn:microsoft.com/office/officeart/2005/8/layout/orgChart1"/>
    <dgm:cxn modelId="{B96A41C6-A684-416B-8A86-6714CFB7EC6F}" type="presOf" srcId="{90DE418D-36E2-457C-AF19-B4F1C19237A7}" destId="{E1CA6401-106C-486E-B7E0-CC6B86000CB6}" srcOrd="0" destOrd="0" presId="urn:microsoft.com/office/officeart/2005/8/layout/orgChart1"/>
    <dgm:cxn modelId="{FEC046CC-789A-4B4F-B144-651F62D5AEB4}" type="presOf" srcId="{0AA43700-D045-4CF3-920E-F340FD1B68D8}" destId="{88892291-E419-43D3-969A-87C9B8D30FB9}" srcOrd="0" destOrd="0" presId="urn:microsoft.com/office/officeart/2005/8/layout/orgChart1"/>
    <dgm:cxn modelId="{3759D3CD-1E11-42D5-894B-04CE19CC4172}" srcId="{735482FD-AB26-487F-892D-CEAF55E681D9}" destId="{9F0FB8B2-6CB0-4DEB-9869-5B1FFC99B4B5}" srcOrd="2" destOrd="0" parTransId="{D0D332A7-E63D-4452-95C0-21BE5400404F}" sibTransId="{C17FA7BC-A926-4575-854E-33142DE88134}"/>
    <dgm:cxn modelId="{0CD096D3-E924-42EA-A96A-7A57F5C4CC44}" type="presOf" srcId="{B11D7E7C-FE89-4A7D-B19C-BE7382F39CFC}" destId="{70E8D57A-27C6-46DB-8242-A4A4F4BA5ECA}" srcOrd="0" destOrd="0" presId="urn:microsoft.com/office/officeart/2005/8/layout/orgChart1"/>
    <dgm:cxn modelId="{A68608D9-1EDE-46CF-9F7D-D4356835DB0A}" type="presOf" srcId="{643CCB4C-323D-4183-91C0-EB8D48730516}" destId="{43614810-B79A-4FA2-925D-8D1BD91E5400}" srcOrd="0" destOrd="0" presId="urn:microsoft.com/office/officeart/2005/8/layout/orgChart1"/>
    <dgm:cxn modelId="{A55FDBDB-6C08-4D40-B863-EC212AA34257}" type="presOf" srcId="{152E76E8-9938-4DAB-AD46-4039B5B539B1}" destId="{3ED9FE29-F8B1-479A-9A7F-D7AB5EBEB3CB}" srcOrd="0" destOrd="0" presId="urn:microsoft.com/office/officeart/2005/8/layout/orgChart1"/>
    <dgm:cxn modelId="{02FB77DD-B11E-4E37-B081-CD5B9A21A59A}" type="presOf" srcId="{A587420C-71E2-46BD-9A9B-41968757274C}" destId="{137EB596-7537-470D-A74C-D7EAD175A371}" srcOrd="1" destOrd="0" presId="urn:microsoft.com/office/officeart/2005/8/layout/orgChart1"/>
    <dgm:cxn modelId="{8D1B8DDD-417D-4B58-A8CF-B1451410582C}" type="presOf" srcId="{35269783-AE6F-4A42-88F3-463BEB08AA07}" destId="{D7284D70-FDBC-4184-A3C0-B48825165A04}" srcOrd="1" destOrd="0" presId="urn:microsoft.com/office/officeart/2005/8/layout/orgChart1"/>
    <dgm:cxn modelId="{C16B34E3-3334-48EE-A422-54B47C80FBC0}" type="presOf" srcId="{735482FD-AB26-487F-892D-CEAF55E681D9}" destId="{85784D49-075B-4514-90D3-1FE59273BEAC}" srcOrd="0" destOrd="0" presId="urn:microsoft.com/office/officeart/2005/8/layout/orgChart1"/>
    <dgm:cxn modelId="{3B8068E6-EF82-4679-B70E-A561F53E9078}" type="presOf" srcId="{F1B0CE12-5200-4489-9ACB-A97B816F07EA}" destId="{A3536378-FACA-4870-9296-53CDE2B9047C}" srcOrd="1" destOrd="0" presId="urn:microsoft.com/office/officeart/2005/8/layout/orgChart1"/>
    <dgm:cxn modelId="{2218D4E7-D11E-457D-9457-AA549EF24850}" srcId="{152E76E8-9938-4DAB-AD46-4039B5B539B1}" destId="{A587420C-71E2-46BD-9A9B-41968757274C}" srcOrd="3" destOrd="0" parTransId="{F0D6FB97-001D-4409-AEDC-01DEDF7D79D8}" sibTransId="{75604B85-97A8-4217-9B35-A79E212DADCD}"/>
    <dgm:cxn modelId="{384223E8-102B-4AEA-90A4-6B6065263E32}" type="presOf" srcId="{F8A40AAC-71A1-49F6-83B2-51C69F2CDA4C}" destId="{47B529BC-BF2E-419B-A3DC-CCB74F3C5B5D}" srcOrd="0" destOrd="0" presId="urn:microsoft.com/office/officeart/2005/8/layout/orgChart1"/>
    <dgm:cxn modelId="{47D2B9F0-3E8B-468F-8765-79086A2337AD}" srcId="{9C0F640B-880A-4436-BC1E-8BDEB7CBF194}" destId="{2337F2A0-C419-43D1-AE6B-C7E987564A94}" srcOrd="4" destOrd="0" parTransId="{9D8AF1B0-521E-4F6A-99A0-74C7A2A3AD98}" sibTransId="{B7CFE609-8A2F-4A3B-AE71-FCD7C1FBCD9D}"/>
    <dgm:cxn modelId="{EC861EF2-5D06-48D9-A9B0-879248F37A51}" type="presOf" srcId="{9A8E7EB2-F695-47C0-8D29-0EE6787EF9F6}" destId="{59E5D419-5117-45BE-BC55-5B6AD4CCF1AF}" srcOrd="1" destOrd="0" presId="urn:microsoft.com/office/officeart/2005/8/layout/orgChart1"/>
    <dgm:cxn modelId="{E5203AF3-A0E2-47BF-8E42-3D47758D29E4}" type="presOf" srcId="{9F0FB8B2-6CB0-4DEB-9869-5B1FFC99B4B5}" destId="{75766D65-7C77-4477-934E-F63907E55277}" srcOrd="1" destOrd="0" presId="urn:microsoft.com/office/officeart/2005/8/layout/orgChart1"/>
    <dgm:cxn modelId="{DE13E8F6-7E08-4D70-B88B-62965D8F2C4A}" type="presOf" srcId="{509D7664-CBAF-4D61-9C16-50D584A259F3}" destId="{D5BE5CD4-2866-4AE0-9FF8-6755CFE2AE34}" srcOrd="0" destOrd="0" presId="urn:microsoft.com/office/officeart/2005/8/layout/orgChart1"/>
    <dgm:cxn modelId="{0CA418FB-B37C-46D1-B7DE-7145253F0933}" srcId="{9C0F640B-880A-4436-BC1E-8BDEB7CBF194}" destId="{35269783-AE6F-4A42-88F3-463BEB08AA07}" srcOrd="0" destOrd="0" parTransId="{B30434B4-5959-481B-B41D-4FE98B702F42}" sibTransId="{0C8FEFB8-0963-4FFB-B458-54002D8B76D8}"/>
    <dgm:cxn modelId="{E11FAB09-D48D-4106-8B2E-42B73FDC129F}" type="presParOf" srcId="{04A2F871-5733-49F5-B7AF-33F840666239}" destId="{1251CF99-0929-4AC6-91FA-33137E8DB7AF}" srcOrd="0" destOrd="0" presId="urn:microsoft.com/office/officeart/2005/8/layout/orgChart1"/>
    <dgm:cxn modelId="{9E8CDFB0-062D-4144-9D33-95A39B390A09}" type="presParOf" srcId="{1251CF99-0929-4AC6-91FA-33137E8DB7AF}" destId="{5FD7C7F1-7273-4342-A3C3-C7D980FE6806}" srcOrd="0" destOrd="0" presId="urn:microsoft.com/office/officeart/2005/8/layout/orgChart1"/>
    <dgm:cxn modelId="{E48941E1-A6A5-4D00-8DC0-92AA0BE7E8B8}" type="presParOf" srcId="{5FD7C7F1-7273-4342-A3C3-C7D980FE6806}" destId="{3ED9FE29-F8B1-479A-9A7F-D7AB5EBEB3CB}" srcOrd="0" destOrd="0" presId="urn:microsoft.com/office/officeart/2005/8/layout/orgChart1"/>
    <dgm:cxn modelId="{62FEB98B-FC1E-4384-8747-D8003E6D5FB1}" type="presParOf" srcId="{5FD7C7F1-7273-4342-A3C3-C7D980FE6806}" destId="{D8E8D4E3-FCC7-43F0-90CC-AB394CB13336}" srcOrd="1" destOrd="0" presId="urn:microsoft.com/office/officeart/2005/8/layout/orgChart1"/>
    <dgm:cxn modelId="{34DE9A76-C3A7-449A-AEB1-52E9B2167224}" type="presParOf" srcId="{1251CF99-0929-4AC6-91FA-33137E8DB7AF}" destId="{51000A69-19FE-4858-925A-C1FEAB139945}" srcOrd="1" destOrd="0" presId="urn:microsoft.com/office/officeart/2005/8/layout/orgChart1"/>
    <dgm:cxn modelId="{EF9886B5-4B16-416A-B097-2BCF83D95DF6}" type="presParOf" srcId="{51000A69-19FE-4858-925A-C1FEAB139945}" destId="{70E8D57A-27C6-46DB-8242-A4A4F4BA5ECA}" srcOrd="0" destOrd="0" presId="urn:microsoft.com/office/officeart/2005/8/layout/orgChart1"/>
    <dgm:cxn modelId="{0D91E1D8-ADD6-4C89-8673-4A8A836FBA91}" type="presParOf" srcId="{51000A69-19FE-4858-925A-C1FEAB139945}" destId="{AF65362D-3A73-4761-BB80-4D9B43333C71}" srcOrd="1" destOrd="0" presId="urn:microsoft.com/office/officeart/2005/8/layout/orgChart1"/>
    <dgm:cxn modelId="{0C879EF1-D66D-40FA-B9A7-5E8FCDC8013F}" type="presParOf" srcId="{AF65362D-3A73-4761-BB80-4D9B43333C71}" destId="{10C64BED-6D0D-474B-86C6-BA5B4EE68781}" srcOrd="0" destOrd="0" presId="urn:microsoft.com/office/officeart/2005/8/layout/orgChart1"/>
    <dgm:cxn modelId="{C1E77ACD-EA25-484E-A2D6-07ABF25B6A88}" type="presParOf" srcId="{10C64BED-6D0D-474B-86C6-BA5B4EE68781}" destId="{E55F7A82-5DF9-483F-B760-5F45C2D72A42}" srcOrd="0" destOrd="0" presId="urn:microsoft.com/office/officeart/2005/8/layout/orgChart1"/>
    <dgm:cxn modelId="{16D13D49-443A-431F-AB5A-ACC0ECD0E9F8}" type="presParOf" srcId="{10C64BED-6D0D-474B-86C6-BA5B4EE68781}" destId="{8CDF40C6-0BD1-4D79-B4FC-D73085D3EFB9}" srcOrd="1" destOrd="0" presId="urn:microsoft.com/office/officeart/2005/8/layout/orgChart1"/>
    <dgm:cxn modelId="{1DF74A49-B340-472D-8902-AD40A6266109}" type="presParOf" srcId="{AF65362D-3A73-4761-BB80-4D9B43333C71}" destId="{04139CF8-1F3B-44CB-BEDA-793449347FE7}" srcOrd="1" destOrd="0" presId="urn:microsoft.com/office/officeart/2005/8/layout/orgChart1"/>
    <dgm:cxn modelId="{A17B1AD4-DA77-4802-A6E4-3DD2A6063F29}" type="presParOf" srcId="{04139CF8-1F3B-44CB-BEDA-793449347FE7}" destId="{D6F0F119-2F5D-4EAB-9B04-47C6CD7B73B8}" srcOrd="0" destOrd="0" presId="urn:microsoft.com/office/officeart/2005/8/layout/orgChart1"/>
    <dgm:cxn modelId="{9695AD60-B321-49FC-A832-F320A6397C3B}" type="presParOf" srcId="{04139CF8-1F3B-44CB-BEDA-793449347FE7}" destId="{53BFE45F-53E9-4C3F-8148-A6EECA18116F}" srcOrd="1" destOrd="0" presId="urn:microsoft.com/office/officeart/2005/8/layout/orgChart1"/>
    <dgm:cxn modelId="{40F1C5CB-EB44-4D3A-99E4-0D956D4C2F7E}" type="presParOf" srcId="{53BFE45F-53E9-4C3F-8148-A6EECA18116F}" destId="{EB0CF105-2FC0-40A2-8281-9A4CED40BBAA}" srcOrd="0" destOrd="0" presId="urn:microsoft.com/office/officeart/2005/8/layout/orgChart1"/>
    <dgm:cxn modelId="{748AE39B-4BF0-4438-B98E-CEEDABFA7AAB}" type="presParOf" srcId="{EB0CF105-2FC0-40A2-8281-9A4CED40BBAA}" destId="{C67012E3-90D1-4CA8-B108-6E18B0EE175D}" srcOrd="0" destOrd="0" presId="urn:microsoft.com/office/officeart/2005/8/layout/orgChart1"/>
    <dgm:cxn modelId="{8771B020-24B4-4FF8-BDB6-86F2FCE48AB0}" type="presParOf" srcId="{EB0CF105-2FC0-40A2-8281-9A4CED40BBAA}" destId="{D7284D70-FDBC-4184-A3C0-B48825165A04}" srcOrd="1" destOrd="0" presId="urn:microsoft.com/office/officeart/2005/8/layout/orgChart1"/>
    <dgm:cxn modelId="{9644355A-B7C8-46E5-86E7-3B32C9CA9407}" type="presParOf" srcId="{53BFE45F-53E9-4C3F-8148-A6EECA18116F}" destId="{2CD19AF2-1DF4-4967-B33F-4497FD3D5DE7}" srcOrd="1" destOrd="0" presId="urn:microsoft.com/office/officeart/2005/8/layout/orgChart1"/>
    <dgm:cxn modelId="{66E17DC2-1154-4315-A4BD-48168EABC042}" type="presParOf" srcId="{53BFE45F-53E9-4C3F-8148-A6EECA18116F}" destId="{80319575-677E-4F07-B152-A1833B3E0BEB}" srcOrd="2" destOrd="0" presId="urn:microsoft.com/office/officeart/2005/8/layout/orgChart1"/>
    <dgm:cxn modelId="{2AF37032-2977-4A87-9EC2-D307EB877346}" type="presParOf" srcId="{04139CF8-1F3B-44CB-BEDA-793449347FE7}" destId="{DB418DBB-AEFE-423B-A7A4-95B91C290A54}" srcOrd="2" destOrd="0" presId="urn:microsoft.com/office/officeart/2005/8/layout/orgChart1"/>
    <dgm:cxn modelId="{44128476-1B8C-4947-859D-80D8A0C6CD0A}" type="presParOf" srcId="{04139CF8-1F3B-44CB-BEDA-793449347FE7}" destId="{A852BE9B-7D77-478B-8CD7-FFBD761AD77D}" srcOrd="3" destOrd="0" presId="urn:microsoft.com/office/officeart/2005/8/layout/orgChart1"/>
    <dgm:cxn modelId="{FD90BBC7-14C3-4001-9434-34846DAB12F6}" type="presParOf" srcId="{A852BE9B-7D77-478B-8CD7-FFBD761AD77D}" destId="{76030B37-1E21-4714-BC44-F22283C42E2A}" srcOrd="0" destOrd="0" presId="urn:microsoft.com/office/officeart/2005/8/layout/orgChart1"/>
    <dgm:cxn modelId="{5E282270-14EF-42E5-A00B-F969CBEA626F}" type="presParOf" srcId="{76030B37-1E21-4714-BC44-F22283C42E2A}" destId="{94C0024E-B94C-4625-9A33-DD7345D2FD64}" srcOrd="0" destOrd="0" presId="urn:microsoft.com/office/officeart/2005/8/layout/orgChart1"/>
    <dgm:cxn modelId="{8DF3DC5F-AA4C-46F1-9ABC-46CC61F0DD36}" type="presParOf" srcId="{76030B37-1E21-4714-BC44-F22283C42E2A}" destId="{59E5D419-5117-45BE-BC55-5B6AD4CCF1AF}" srcOrd="1" destOrd="0" presId="urn:microsoft.com/office/officeart/2005/8/layout/orgChart1"/>
    <dgm:cxn modelId="{699220CA-7D94-4BBA-8B69-F21EDF1F3819}" type="presParOf" srcId="{A852BE9B-7D77-478B-8CD7-FFBD761AD77D}" destId="{0FA53F28-563D-47FA-93CF-29C1AEA63645}" srcOrd="1" destOrd="0" presId="urn:microsoft.com/office/officeart/2005/8/layout/orgChart1"/>
    <dgm:cxn modelId="{EEE304E7-B000-426B-8158-CC103C5F93AC}" type="presParOf" srcId="{A852BE9B-7D77-478B-8CD7-FFBD761AD77D}" destId="{D4BCE17D-1238-4CFF-9824-A1D4D73EE821}" srcOrd="2" destOrd="0" presId="urn:microsoft.com/office/officeart/2005/8/layout/orgChart1"/>
    <dgm:cxn modelId="{37D5FC3C-540C-4BF7-A5C8-0B9C79FB6B7B}" type="presParOf" srcId="{04139CF8-1F3B-44CB-BEDA-793449347FE7}" destId="{47B529BC-BF2E-419B-A3DC-CCB74F3C5B5D}" srcOrd="4" destOrd="0" presId="urn:microsoft.com/office/officeart/2005/8/layout/orgChart1"/>
    <dgm:cxn modelId="{6B947E5A-98A7-4238-83C8-E5D8B27F3A95}" type="presParOf" srcId="{04139CF8-1F3B-44CB-BEDA-793449347FE7}" destId="{7EA9D0E8-F81F-428B-BA56-153CC65FC802}" srcOrd="5" destOrd="0" presId="urn:microsoft.com/office/officeart/2005/8/layout/orgChart1"/>
    <dgm:cxn modelId="{3F7C0982-BFFA-453D-8880-8B33DFB4775E}" type="presParOf" srcId="{7EA9D0E8-F81F-428B-BA56-153CC65FC802}" destId="{5D38DB4C-E6D8-47F7-9251-B9E82149964C}" srcOrd="0" destOrd="0" presId="urn:microsoft.com/office/officeart/2005/8/layout/orgChart1"/>
    <dgm:cxn modelId="{325CBBE7-0F3F-4ADB-AF79-95C6DD487326}" type="presParOf" srcId="{5D38DB4C-E6D8-47F7-9251-B9E82149964C}" destId="{6E22BE22-238D-4716-81CA-408CE40C133D}" srcOrd="0" destOrd="0" presId="urn:microsoft.com/office/officeart/2005/8/layout/orgChart1"/>
    <dgm:cxn modelId="{F8E41277-0F9C-40C9-B928-3C6D93FBA309}" type="presParOf" srcId="{5D38DB4C-E6D8-47F7-9251-B9E82149964C}" destId="{2697280E-9A0F-445E-998E-178F0E3BD32C}" srcOrd="1" destOrd="0" presId="urn:microsoft.com/office/officeart/2005/8/layout/orgChart1"/>
    <dgm:cxn modelId="{33545F2A-22C4-410E-B4F4-F07D5BEFBB3F}" type="presParOf" srcId="{7EA9D0E8-F81F-428B-BA56-153CC65FC802}" destId="{E1402805-5616-4A0D-B16A-5F17B03FDF45}" srcOrd="1" destOrd="0" presId="urn:microsoft.com/office/officeart/2005/8/layout/orgChart1"/>
    <dgm:cxn modelId="{B6CD8A89-9A56-4E3F-8B5A-78F6AEF450B7}" type="presParOf" srcId="{7EA9D0E8-F81F-428B-BA56-153CC65FC802}" destId="{4FFD0602-BF3A-4A7C-B8AE-C3E48A8DDD84}" srcOrd="2" destOrd="0" presId="urn:microsoft.com/office/officeart/2005/8/layout/orgChart1"/>
    <dgm:cxn modelId="{CC07D0E6-6157-4400-8A77-4988FE9DE1A2}" type="presParOf" srcId="{04139CF8-1F3B-44CB-BEDA-793449347FE7}" destId="{410B87BC-56DF-487C-9DF7-1768530F12FE}" srcOrd="6" destOrd="0" presId="urn:microsoft.com/office/officeart/2005/8/layout/orgChart1"/>
    <dgm:cxn modelId="{D62996EB-9F96-448A-BF59-D381D616F9A9}" type="presParOf" srcId="{04139CF8-1F3B-44CB-BEDA-793449347FE7}" destId="{59D96F7D-5A80-466C-B24C-D8586BB83DFB}" srcOrd="7" destOrd="0" presId="urn:microsoft.com/office/officeart/2005/8/layout/orgChart1"/>
    <dgm:cxn modelId="{DB818B37-2D30-4E23-9B21-A0C4433A34BC}" type="presParOf" srcId="{59D96F7D-5A80-466C-B24C-D8586BB83DFB}" destId="{46A2D996-E0EB-492D-A993-CE5F04559CC9}" srcOrd="0" destOrd="0" presId="urn:microsoft.com/office/officeart/2005/8/layout/orgChart1"/>
    <dgm:cxn modelId="{C303982A-EBF0-4FC2-A56A-EB0ED587D8C4}" type="presParOf" srcId="{46A2D996-E0EB-492D-A993-CE5F04559CC9}" destId="{8E9026DA-A0C3-4189-919A-39EFEDDBCC2F}" srcOrd="0" destOrd="0" presId="urn:microsoft.com/office/officeart/2005/8/layout/orgChart1"/>
    <dgm:cxn modelId="{780BCEDB-5CFD-401A-B209-428F5EC4C21E}" type="presParOf" srcId="{46A2D996-E0EB-492D-A993-CE5F04559CC9}" destId="{0F1B6C76-0890-47E7-BB4E-E714C5C59B89}" srcOrd="1" destOrd="0" presId="urn:microsoft.com/office/officeart/2005/8/layout/orgChart1"/>
    <dgm:cxn modelId="{CE9D450F-7139-4C75-8230-60010DC5AB0B}" type="presParOf" srcId="{59D96F7D-5A80-466C-B24C-D8586BB83DFB}" destId="{BBDAB013-4206-4A50-A47A-7F2EDCF007D5}" srcOrd="1" destOrd="0" presId="urn:microsoft.com/office/officeart/2005/8/layout/orgChart1"/>
    <dgm:cxn modelId="{B526F999-A534-4B93-AA4B-823BADCD4481}" type="presParOf" srcId="{59D96F7D-5A80-466C-B24C-D8586BB83DFB}" destId="{0D8E749E-1985-417F-BC25-505FECED8FF9}" srcOrd="2" destOrd="0" presId="urn:microsoft.com/office/officeart/2005/8/layout/orgChart1"/>
    <dgm:cxn modelId="{E728E849-3491-4BC8-A300-4B74D7618EC2}" type="presParOf" srcId="{04139CF8-1F3B-44CB-BEDA-793449347FE7}" destId="{1D6F719B-956A-495D-8E4E-CE8800FCA2EC}" srcOrd="8" destOrd="0" presId="urn:microsoft.com/office/officeart/2005/8/layout/orgChart1"/>
    <dgm:cxn modelId="{FBB2D6B3-2099-4C8A-838A-2D952F7A843C}" type="presParOf" srcId="{04139CF8-1F3B-44CB-BEDA-793449347FE7}" destId="{D91C6F01-F89B-4260-82B7-12A5148DEADD}" srcOrd="9" destOrd="0" presId="urn:microsoft.com/office/officeart/2005/8/layout/orgChart1"/>
    <dgm:cxn modelId="{A66FE331-0584-4AE2-87F9-522725FD1362}" type="presParOf" srcId="{D91C6F01-F89B-4260-82B7-12A5148DEADD}" destId="{D72FE1AF-19A9-45EB-9E8E-A4874C91EF0E}" srcOrd="0" destOrd="0" presId="urn:microsoft.com/office/officeart/2005/8/layout/orgChart1"/>
    <dgm:cxn modelId="{987F02BF-4174-478B-8B14-C39753F6DD61}" type="presParOf" srcId="{D72FE1AF-19A9-45EB-9E8E-A4874C91EF0E}" destId="{1312B9B7-C800-41D0-9912-7C0C9A01A4DE}" srcOrd="0" destOrd="0" presId="urn:microsoft.com/office/officeart/2005/8/layout/orgChart1"/>
    <dgm:cxn modelId="{C798F1E1-3F02-42E0-AFB0-A4A016C70B8F}" type="presParOf" srcId="{D72FE1AF-19A9-45EB-9E8E-A4874C91EF0E}" destId="{0CEFDF1D-6E0E-41BA-83E4-7BD59E58C41C}" srcOrd="1" destOrd="0" presId="urn:microsoft.com/office/officeart/2005/8/layout/orgChart1"/>
    <dgm:cxn modelId="{80679441-30E6-47ED-A3F4-3AFD7E92F7D2}" type="presParOf" srcId="{D91C6F01-F89B-4260-82B7-12A5148DEADD}" destId="{6ACAFD67-0E8C-417B-A30A-2E96895EC8F6}" srcOrd="1" destOrd="0" presId="urn:microsoft.com/office/officeart/2005/8/layout/orgChart1"/>
    <dgm:cxn modelId="{9C21B64D-9E72-419C-AAD0-D6210FA18D90}" type="presParOf" srcId="{D91C6F01-F89B-4260-82B7-12A5148DEADD}" destId="{541D88E8-F2E6-47A0-8376-BE62355FD13A}" srcOrd="2" destOrd="0" presId="urn:microsoft.com/office/officeart/2005/8/layout/orgChart1"/>
    <dgm:cxn modelId="{C00C4909-9CCA-477E-A42D-E965F250C1E3}" type="presParOf" srcId="{AF65362D-3A73-4761-BB80-4D9B43333C71}" destId="{79D5EE18-A922-47E7-919B-D4754EBF38BA}" srcOrd="2" destOrd="0" presId="urn:microsoft.com/office/officeart/2005/8/layout/orgChart1"/>
    <dgm:cxn modelId="{E0BE1FEB-7EF5-42F4-A753-0B71F3F2FDC4}" type="presParOf" srcId="{51000A69-19FE-4858-925A-C1FEAB139945}" destId="{A720ACD3-2190-4675-A05C-DC005DF20F95}" srcOrd="2" destOrd="0" presId="urn:microsoft.com/office/officeart/2005/8/layout/orgChart1"/>
    <dgm:cxn modelId="{94790FE8-9A18-4779-A80A-618D40077527}" type="presParOf" srcId="{51000A69-19FE-4858-925A-C1FEAB139945}" destId="{AED8D103-B041-44E9-BA6C-F2F09F94AC05}" srcOrd="3" destOrd="0" presId="urn:microsoft.com/office/officeart/2005/8/layout/orgChart1"/>
    <dgm:cxn modelId="{94846519-A5AA-4B4A-8D0A-5CA71DF4612E}" type="presParOf" srcId="{AED8D103-B041-44E9-BA6C-F2F09F94AC05}" destId="{7E5AFADD-E94C-42C3-9953-56349E29D585}" srcOrd="0" destOrd="0" presId="urn:microsoft.com/office/officeart/2005/8/layout/orgChart1"/>
    <dgm:cxn modelId="{FEA64ED7-0F31-4521-A61A-98436D2BDAE8}" type="presParOf" srcId="{7E5AFADD-E94C-42C3-9953-56349E29D585}" destId="{B44B4E8E-F92C-41EC-B7AC-26F5C54AF23D}" srcOrd="0" destOrd="0" presId="urn:microsoft.com/office/officeart/2005/8/layout/orgChart1"/>
    <dgm:cxn modelId="{13381A89-4A1E-4786-AB9E-AD4C7BA8F57E}" type="presParOf" srcId="{7E5AFADD-E94C-42C3-9953-56349E29D585}" destId="{21D4F246-BD70-4136-ACB2-1C658D633C9A}" srcOrd="1" destOrd="0" presId="urn:microsoft.com/office/officeart/2005/8/layout/orgChart1"/>
    <dgm:cxn modelId="{FCE161AA-0960-4416-819E-506D83B01211}" type="presParOf" srcId="{AED8D103-B041-44E9-BA6C-F2F09F94AC05}" destId="{FD78CFEE-9DAF-4387-BB5F-F3F45F91DF53}" srcOrd="1" destOrd="0" presId="urn:microsoft.com/office/officeart/2005/8/layout/orgChart1"/>
    <dgm:cxn modelId="{1EB27941-FF03-431E-A9A5-51F7FD32046F}" type="presParOf" srcId="{FD78CFEE-9DAF-4387-BB5F-F3F45F91DF53}" destId="{549C139D-37DB-4E5F-83C5-F6C48D048DA4}" srcOrd="0" destOrd="0" presId="urn:microsoft.com/office/officeart/2005/8/layout/orgChart1"/>
    <dgm:cxn modelId="{11446251-0226-4449-AF87-F53857806326}" type="presParOf" srcId="{FD78CFEE-9DAF-4387-BB5F-F3F45F91DF53}" destId="{576D97BE-3CFE-469A-AB16-DB5EC93B4D19}" srcOrd="1" destOrd="0" presId="urn:microsoft.com/office/officeart/2005/8/layout/orgChart1"/>
    <dgm:cxn modelId="{E9668954-2945-4DAA-BCED-7238821559E0}" type="presParOf" srcId="{576D97BE-3CFE-469A-AB16-DB5EC93B4D19}" destId="{E54AE9AA-B2DC-4457-A6FC-DCABDFDA26E9}" srcOrd="0" destOrd="0" presId="urn:microsoft.com/office/officeart/2005/8/layout/orgChart1"/>
    <dgm:cxn modelId="{019A9D7B-EFB0-4BF7-874D-6C07ACADC2D6}" type="presParOf" srcId="{E54AE9AA-B2DC-4457-A6FC-DCABDFDA26E9}" destId="{3B886965-A2AF-48B0-9518-6F927492F9E8}" srcOrd="0" destOrd="0" presId="urn:microsoft.com/office/officeart/2005/8/layout/orgChart1"/>
    <dgm:cxn modelId="{9D2FD952-6CE4-4635-940D-E0E5281D3E18}" type="presParOf" srcId="{E54AE9AA-B2DC-4457-A6FC-DCABDFDA26E9}" destId="{6DF853CF-89D3-4609-BA2C-3038C35E336E}" srcOrd="1" destOrd="0" presId="urn:microsoft.com/office/officeart/2005/8/layout/orgChart1"/>
    <dgm:cxn modelId="{AE08C941-2134-4E15-8516-07D8CD997945}" type="presParOf" srcId="{576D97BE-3CFE-469A-AB16-DB5EC93B4D19}" destId="{FB9F1528-2818-4C48-8086-3A6DE3F8FB20}" srcOrd="1" destOrd="0" presId="urn:microsoft.com/office/officeart/2005/8/layout/orgChart1"/>
    <dgm:cxn modelId="{470F5907-58AB-4505-8269-4EAC1BFA14A2}" type="presParOf" srcId="{576D97BE-3CFE-469A-AB16-DB5EC93B4D19}" destId="{6228B9FB-0402-43B1-96FC-5B1DB593EE9B}" srcOrd="2" destOrd="0" presId="urn:microsoft.com/office/officeart/2005/8/layout/orgChart1"/>
    <dgm:cxn modelId="{44EC3F25-D21A-4644-A1BC-97A7F853BA35}" type="presParOf" srcId="{FD78CFEE-9DAF-4387-BB5F-F3F45F91DF53}" destId="{2B69D9D4-F450-42B7-992D-B48FE2649E2C}" srcOrd="2" destOrd="0" presId="urn:microsoft.com/office/officeart/2005/8/layout/orgChart1"/>
    <dgm:cxn modelId="{402BAEB6-C178-41D0-97DC-83401870C890}" type="presParOf" srcId="{FD78CFEE-9DAF-4387-BB5F-F3F45F91DF53}" destId="{E0E6A9CB-942D-45FC-87D7-492B9160C719}" srcOrd="3" destOrd="0" presId="urn:microsoft.com/office/officeart/2005/8/layout/orgChart1"/>
    <dgm:cxn modelId="{6BA5A9C7-E1CB-43EE-821B-46823332266A}" type="presParOf" srcId="{E0E6A9CB-942D-45FC-87D7-492B9160C719}" destId="{A04D31A4-8AEA-4779-BB5A-F59D09239007}" srcOrd="0" destOrd="0" presId="urn:microsoft.com/office/officeart/2005/8/layout/orgChart1"/>
    <dgm:cxn modelId="{9B4AA99A-30D3-4F28-BE0B-3FDB3C922A47}" type="presParOf" srcId="{A04D31A4-8AEA-4779-BB5A-F59D09239007}" destId="{15741BC9-53DB-412B-8E66-1C42149A8214}" srcOrd="0" destOrd="0" presId="urn:microsoft.com/office/officeart/2005/8/layout/orgChart1"/>
    <dgm:cxn modelId="{4624EE96-3920-424C-B87B-4282EA2C81DB}" type="presParOf" srcId="{A04D31A4-8AEA-4779-BB5A-F59D09239007}" destId="{783B213A-6F94-4B63-BF03-5CF6A80D10BC}" srcOrd="1" destOrd="0" presId="urn:microsoft.com/office/officeart/2005/8/layout/orgChart1"/>
    <dgm:cxn modelId="{746F402C-C6FB-46A2-B7E4-AB0F104FCC17}" type="presParOf" srcId="{E0E6A9CB-942D-45FC-87D7-492B9160C719}" destId="{58593206-2C57-4DAB-91AE-BE6F7BCDBE21}" srcOrd="1" destOrd="0" presId="urn:microsoft.com/office/officeart/2005/8/layout/orgChart1"/>
    <dgm:cxn modelId="{A41B2EE1-AA1D-4C4B-BC97-6F0723ABA321}" type="presParOf" srcId="{E0E6A9CB-942D-45FC-87D7-492B9160C719}" destId="{62FEDA24-9565-47CC-B226-51A49B95CBE2}" srcOrd="2" destOrd="0" presId="urn:microsoft.com/office/officeart/2005/8/layout/orgChart1"/>
    <dgm:cxn modelId="{5CE70EB5-801F-4AAD-AC76-F9CECD74019F}" type="presParOf" srcId="{FD78CFEE-9DAF-4387-BB5F-F3F45F91DF53}" destId="{43614810-B79A-4FA2-925D-8D1BD91E5400}" srcOrd="4" destOrd="0" presId="urn:microsoft.com/office/officeart/2005/8/layout/orgChart1"/>
    <dgm:cxn modelId="{CFB4961E-9308-4DD4-BF01-881805CFC6DE}" type="presParOf" srcId="{FD78CFEE-9DAF-4387-BB5F-F3F45F91DF53}" destId="{DA5562EF-9E16-4FB5-B5D2-665AE29E2A7C}" srcOrd="5" destOrd="0" presId="urn:microsoft.com/office/officeart/2005/8/layout/orgChart1"/>
    <dgm:cxn modelId="{3DB73CBF-9DF9-4AF4-9852-8DFE25156E8B}" type="presParOf" srcId="{DA5562EF-9E16-4FB5-B5D2-665AE29E2A7C}" destId="{BC1ADD2B-6669-4665-9212-762D8851268B}" srcOrd="0" destOrd="0" presId="urn:microsoft.com/office/officeart/2005/8/layout/orgChart1"/>
    <dgm:cxn modelId="{C1EFFD33-7839-487B-968A-595B179E07C8}" type="presParOf" srcId="{BC1ADD2B-6669-4665-9212-762D8851268B}" destId="{EF75F689-04AA-4179-BA50-CA6A22403259}" srcOrd="0" destOrd="0" presId="urn:microsoft.com/office/officeart/2005/8/layout/orgChart1"/>
    <dgm:cxn modelId="{422784A1-61EA-4B53-A150-3817219FB4C4}" type="presParOf" srcId="{BC1ADD2B-6669-4665-9212-762D8851268B}" destId="{A3536378-FACA-4870-9296-53CDE2B9047C}" srcOrd="1" destOrd="0" presId="urn:microsoft.com/office/officeart/2005/8/layout/orgChart1"/>
    <dgm:cxn modelId="{C3CD6FF4-BB55-4F44-BA22-CC0493564E9C}" type="presParOf" srcId="{DA5562EF-9E16-4FB5-B5D2-665AE29E2A7C}" destId="{85958CC5-A527-494F-B9E5-9BC48901BE31}" srcOrd="1" destOrd="0" presId="urn:microsoft.com/office/officeart/2005/8/layout/orgChart1"/>
    <dgm:cxn modelId="{E2CF7669-1893-4A5D-AEE2-A47A78A0D377}" type="presParOf" srcId="{DA5562EF-9E16-4FB5-B5D2-665AE29E2A7C}" destId="{0099A03E-A7B1-4288-BEF4-30407C33EF99}" srcOrd="2" destOrd="0" presId="urn:microsoft.com/office/officeart/2005/8/layout/orgChart1"/>
    <dgm:cxn modelId="{8D1C7097-75CC-4180-9325-6CE1EA5562C0}" type="presParOf" srcId="{FD78CFEE-9DAF-4387-BB5F-F3F45F91DF53}" destId="{02FF0BC5-8534-4419-9634-EAA1692B26CF}" srcOrd="6" destOrd="0" presId="urn:microsoft.com/office/officeart/2005/8/layout/orgChart1"/>
    <dgm:cxn modelId="{8753A050-3D7C-4C32-9710-755E7B4DE094}" type="presParOf" srcId="{FD78CFEE-9DAF-4387-BB5F-F3F45F91DF53}" destId="{4E646A7D-CED7-43C5-BEB0-FA23277AB53B}" srcOrd="7" destOrd="0" presId="urn:microsoft.com/office/officeart/2005/8/layout/orgChart1"/>
    <dgm:cxn modelId="{1E314F01-1427-4BE6-B354-6581338DC44E}" type="presParOf" srcId="{4E646A7D-CED7-43C5-BEB0-FA23277AB53B}" destId="{B2C5262C-AF2C-40CD-ABB2-E7E924568A58}" srcOrd="0" destOrd="0" presId="urn:microsoft.com/office/officeart/2005/8/layout/orgChart1"/>
    <dgm:cxn modelId="{8175FFB9-6F94-4D78-B5FF-5B3CB99B5284}" type="presParOf" srcId="{B2C5262C-AF2C-40CD-ABB2-E7E924568A58}" destId="{43B2D75C-F1FB-49A6-8D61-1E6959CC5247}" srcOrd="0" destOrd="0" presId="urn:microsoft.com/office/officeart/2005/8/layout/orgChart1"/>
    <dgm:cxn modelId="{C8F60AB5-0A16-4D09-B051-972A4B6246DD}" type="presParOf" srcId="{B2C5262C-AF2C-40CD-ABB2-E7E924568A58}" destId="{B4D8FFB8-6FB3-4446-8A29-5251DC1B5BD7}" srcOrd="1" destOrd="0" presId="urn:microsoft.com/office/officeart/2005/8/layout/orgChart1"/>
    <dgm:cxn modelId="{947E66BD-5C1C-4FA5-84EC-5AA8C66DD4D2}" type="presParOf" srcId="{4E646A7D-CED7-43C5-BEB0-FA23277AB53B}" destId="{9F70A9B6-0A5A-4D2F-835A-EA7CF9F36966}" srcOrd="1" destOrd="0" presId="urn:microsoft.com/office/officeart/2005/8/layout/orgChart1"/>
    <dgm:cxn modelId="{BD123B93-FF2E-4078-97D9-016E503CB358}" type="presParOf" srcId="{4E646A7D-CED7-43C5-BEB0-FA23277AB53B}" destId="{D8342367-43D8-46CE-BD2D-1231591166F4}" srcOrd="2" destOrd="0" presId="urn:microsoft.com/office/officeart/2005/8/layout/orgChart1"/>
    <dgm:cxn modelId="{D98EA7CE-E5A3-436F-92AF-BFDDB336FF7C}" type="presParOf" srcId="{FD78CFEE-9DAF-4387-BB5F-F3F45F91DF53}" destId="{6DF00BC3-BC2B-467D-A287-7C5FD8573D93}" srcOrd="8" destOrd="0" presId="urn:microsoft.com/office/officeart/2005/8/layout/orgChart1"/>
    <dgm:cxn modelId="{D5B0BF12-9DD8-49A8-8A64-7BC502FD163D}" type="presParOf" srcId="{FD78CFEE-9DAF-4387-BB5F-F3F45F91DF53}" destId="{47F902C4-9457-43C0-8F3D-F6CD01661906}" srcOrd="9" destOrd="0" presId="urn:microsoft.com/office/officeart/2005/8/layout/orgChart1"/>
    <dgm:cxn modelId="{065776D5-3D8E-481E-BD4F-6961FCC2C47B}" type="presParOf" srcId="{47F902C4-9457-43C0-8F3D-F6CD01661906}" destId="{94AE9B0A-A7A3-419A-8EAE-04A8C81C1696}" srcOrd="0" destOrd="0" presId="urn:microsoft.com/office/officeart/2005/8/layout/orgChart1"/>
    <dgm:cxn modelId="{EE622775-2A8F-4EB4-B64B-F11EA06A6410}" type="presParOf" srcId="{94AE9B0A-A7A3-419A-8EAE-04A8C81C1696}" destId="{4060E793-ADA3-4D22-8D3E-0209656B19A0}" srcOrd="0" destOrd="0" presId="urn:microsoft.com/office/officeart/2005/8/layout/orgChart1"/>
    <dgm:cxn modelId="{1DF3D222-7B66-4DCB-B03D-9B6B9F2FE061}" type="presParOf" srcId="{94AE9B0A-A7A3-419A-8EAE-04A8C81C1696}" destId="{3EF89F3C-E589-41A2-A76C-4808A0DEDBC4}" srcOrd="1" destOrd="0" presId="urn:microsoft.com/office/officeart/2005/8/layout/orgChart1"/>
    <dgm:cxn modelId="{04923127-9CA4-4529-8143-0472D8A581FD}" type="presParOf" srcId="{47F902C4-9457-43C0-8F3D-F6CD01661906}" destId="{D2C3CFBE-5970-4567-ACA1-238EEF7BAA3D}" srcOrd="1" destOrd="0" presId="urn:microsoft.com/office/officeart/2005/8/layout/orgChart1"/>
    <dgm:cxn modelId="{EBF50660-CCAD-4CB6-A212-628D81AC2849}" type="presParOf" srcId="{47F902C4-9457-43C0-8F3D-F6CD01661906}" destId="{CD442CD7-92BF-4FE4-AFAA-1B15A65ABEA0}" srcOrd="2" destOrd="0" presId="urn:microsoft.com/office/officeart/2005/8/layout/orgChart1"/>
    <dgm:cxn modelId="{8F2931E1-31FD-4C24-8DAA-5786BFD94CA2}" type="presParOf" srcId="{AED8D103-B041-44E9-BA6C-F2F09F94AC05}" destId="{4F81A03C-2649-41C7-B8D5-55F0FD4BE6B4}" srcOrd="2" destOrd="0" presId="urn:microsoft.com/office/officeart/2005/8/layout/orgChart1"/>
    <dgm:cxn modelId="{C4B4ADD4-DBB2-42EA-8363-4709C95FD058}" type="presParOf" srcId="{51000A69-19FE-4858-925A-C1FEAB139945}" destId="{58CF3888-EA9D-4CC4-93FF-4D6F29C75E70}" srcOrd="4" destOrd="0" presId="urn:microsoft.com/office/officeart/2005/8/layout/orgChart1"/>
    <dgm:cxn modelId="{139BF07A-88C3-4C2B-80C6-D2A85583D513}" type="presParOf" srcId="{51000A69-19FE-4858-925A-C1FEAB139945}" destId="{977779F6-05F9-4404-B8EB-0C277A792F19}" srcOrd="5" destOrd="0" presId="urn:microsoft.com/office/officeart/2005/8/layout/orgChart1"/>
    <dgm:cxn modelId="{CD4C1782-BDE6-4A9D-BB20-12C35EC49092}" type="presParOf" srcId="{977779F6-05F9-4404-B8EB-0C277A792F19}" destId="{77C728DD-57E9-4363-A31F-EB63E68AFBD1}" srcOrd="0" destOrd="0" presId="urn:microsoft.com/office/officeart/2005/8/layout/orgChart1"/>
    <dgm:cxn modelId="{0E0A6B4F-7EDF-4672-83E2-FBA8FC93C41A}" type="presParOf" srcId="{77C728DD-57E9-4363-A31F-EB63E68AFBD1}" destId="{85784D49-075B-4514-90D3-1FE59273BEAC}" srcOrd="0" destOrd="0" presId="urn:microsoft.com/office/officeart/2005/8/layout/orgChart1"/>
    <dgm:cxn modelId="{8E53BEB8-55A0-4AF2-932A-9509CEABB6DA}" type="presParOf" srcId="{77C728DD-57E9-4363-A31F-EB63E68AFBD1}" destId="{AE799EDF-3A5C-426B-B7AD-33B82D672DBD}" srcOrd="1" destOrd="0" presId="urn:microsoft.com/office/officeart/2005/8/layout/orgChart1"/>
    <dgm:cxn modelId="{EE51E20C-5610-44A6-8A61-B6D92BCE6CB8}" type="presParOf" srcId="{977779F6-05F9-4404-B8EB-0C277A792F19}" destId="{307D4C1A-A29D-4BD2-BED3-CD4CFC451BBC}" srcOrd="1" destOrd="0" presId="urn:microsoft.com/office/officeart/2005/8/layout/orgChart1"/>
    <dgm:cxn modelId="{FA4E7C64-B6DD-4328-B3D7-FF0B24577CFE}" type="presParOf" srcId="{307D4C1A-A29D-4BD2-BED3-CD4CFC451BBC}" destId="{88892291-E419-43D3-969A-87C9B8D30FB9}" srcOrd="0" destOrd="0" presId="urn:microsoft.com/office/officeart/2005/8/layout/orgChart1"/>
    <dgm:cxn modelId="{EF1A0675-AD41-449D-8BA5-7F5D1BE77621}" type="presParOf" srcId="{307D4C1A-A29D-4BD2-BED3-CD4CFC451BBC}" destId="{C4BE335A-ED75-4E77-AE1F-9B0076AEE725}" srcOrd="1" destOrd="0" presId="urn:microsoft.com/office/officeart/2005/8/layout/orgChart1"/>
    <dgm:cxn modelId="{0455036D-0F30-4DD1-9592-F1E63998C248}" type="presParOf" srcId="{C4BE335A-ED75-4E77-AE1F-9B0076AEE725}" destId="{04120B39-FEB1-438C-AC38-A6E814F733E1}" srcOrd="0" destOrd="0" presId="urn:microsoft.com/office/officeart/2005/8/layout/orgChart1"/>
    <dgm:cxn modelId="{2DC5B346-0C34-4D89-8BAC-9DE1E9AF7E8F}" type="presParOf" srcId="{04120B39-FEB1-438C-AC38-A6E814F733E1}" destId="{E1CA6401-106C-486E-B7E0-CC6B86000CB6}" srcOrd="0" destOrd="0" presId="urn:microsoft.com/office/officeart/2005/8/layout/orgChart1"/>
    <dgm:cxn modelId="{38466EC4-665D-47BC-BA4B-E5B66A77328C}" type="presParOf" srcId="{04120B39-FEB1-438C-AC38-A6E814F733E1}" destId="{3EA3BCB9-407C-4FB2-B69E-A70214DE795F}" srcOrd="1" destOrd="0" presId="urn:microsoft.com/office/officeart/2005/8/layout/orgChart1"/>
    <dgm:cxn modelId="{E427218B-20F1-4C2C-AA04-377177CB8901}" type="presParOf" srcId="{C4BE335A-ED75-4E77-AE1F-9B0076AEE725}" destId="{B9DAFC0D-CF35-4E92-9E02-446DDC8C34DA}" srcOrd="1" destOrd="0" presId="urn:microsoft.com/office/officeart/2005/8/layout/orgChart1"/>
    <dgm:cxn modelId="{29DAF62E-F4E6-40CE-B189-52A51D82C16B}" type="presParOf" srcId="{C4BE335A-ED75-4E77-AE1F-9B0076AEE725}" destId="{28AF20EE-78D0-452B-B198-47713500E928}" srcOrd="2" destOrd="0" presId="urn:microsoft.com/office/officeart/2005/8/layout/orgChart1"/>
    <dgm:cxn modelId="{75542BAD-516B-4169-B64B-5AA471875C3F}" type="presParOf" srcId="{307D4C1A-A29D-4BD2-BED3-CD4CFC451BBC}" destId="{3A8CDCFA-0727-438B-B774-98685F3B6E1D}" srcOrd="2" destOrd="0" presId="urn:microsoft.com/office/officeart/2005/8/layout/orgChart1"/>
    <dgm:cxn modelId="{6FAF9D15-1532-4420-B552-E66AF6FD0008}" type="presParOf" srcId="{307D4C1A-A29D-4BD2-BED3-CD4CFC451BBC}" destId="{53F06975-7D01-490E-956A-FD583BE1FC98}" srcOrd="3" destOrd="0" presId="urn:microsoft.com/office/officeart/2005/8/layout/orgChart1"/>
    <dgm:cxn modelId="{95B18E63-4405-4CEA-852C-A70BCC4C0F8B}" type="presParOf" srcId="{53F06975-7D01-490E-956A-FD583BE1FC98}" destId="{8BADE5E4-069B-47C3-9754-672BEDBCF2C4}" srcOrd="0" destOrd="0" presId="urn:microsoft.com/office/officeart/2005/8/layout/orgChart1"/>
    <dgm:cxn modelId="{3461197D-A9A4-4CBD-94D4-09BFF54BBB01}" type="presParOf" srcId="{8BADE5E4-069B-47C3-9754-672BEDBCF2C4}" destId="{D5BE5CD4-2866-4AE0-9FF8-6755CFE2AE34}" srcOrd="0" destOrd="0" presId="urn:microsoft.com/office/officeart/2005/8/layout/orgChart1"/>
    <dgm:cxn modelId="{FFC7C9A8-ACB6-4D95-8A64-BCF3C65E4E3D}" type="presParOf" srcId="{8BADE5E4-069B-47C3-9754-672BEDBCF2C4}" destId="{2E8B2010-8E32-4330-834D-F526F5DB1242}" srcOrd="1" destOrd="0" presId="urn:microsoft.com/office/officeart/2005/8/layout/orgChart1"/>
    <dgm:cxn modelId="{EB234A9C-9AB0-406A-AD57-292A53EA754E}" type="presParOf" srcId="{53F06975-7D01-490E-956A-FD583BE1FC98}" destId="{44E5BA28-849C-46F5-B85E-BD6F17713457}" srcOrd="1" destOrd="0" presId="urn:microsoft.com/office/officeart/2005/8/layout/orgChart1"/>
    <dgm:cxn modelId="{82F1BE95-1206-4DC0-94C4-63FFEAABFB77}" type="presParOf" srcId="{53F06975-7D01-490E-956A-FD583BE1FC98}" destId="{068A1B87-5796-4743-92B4-0B4463BDD5CB}" srcOrd="2" destOrd="0" presId="urn:microsoft.com/office/officeart/2005/8/layout/orgChart1"/>
    <dgm:cxn modelId="{73E68341-29DF-4EE5-A99B-CD26B731429E}" type="presParOf" srcId="{307D4C1A-A29D-4BD2-BED3-CD4CFC451BBC}" destId="{C072FAC6-5205-458E-B16E-603792665806}" srcOrd="4" destOrd="0" presId="urn:microsoft.com/office/officeart/2005/8/layout/orgChart1"/>
    <dgm:cxn modelId="{80DC14DA-F268-41CD-974A-10D8C0BFA2D9}" type="presParOf" srcId="{307D4C1A-A29D-4BD2-BED3-CD4CFC451BBC}" destId="{0BE95D27-14DE-400D-ACF1-6AEDF0AAB7A1}" srcOrd="5" destOrd="0" presId="urn:microsoft.com/office/officeart/2005/8/layout/orgChart1"/>
    <dgm:cxn modelId="{222F0911-BDC8-4D28-8B88-E2847D75F515}" type="presParOf" srcId="{0BE95D27-14DE-400D-ACF1-6AEDF0AAB7A1}" destId="{F4CAA8E1-8CBB-4FEB-87B1-517B7A90739B}" srcOrd="0" destOrd="0" presId="urn:microsoft.com/office/officeart/2005/8/layout/orgChart1"/>
    <dgm:cxn modelId="{E5764605-A8A2-46AE-9799-61AF32BDD178}" type="presParOf" srcId="{F4CAA8E1-8CBB-4FEB-87B1-517B7A90739B}" destId="{B0509445-2390-4D26-9341-3506156D29B2}" srcOrd="0" destOrd="0" presId="urn:microsoft.com/office/officeart/2005/8/layout/orgChart1"/>
    <dgm:cxn modelId="{A1E09CB0-F99C-4239-AE33-3E5F1C6E14C2}" type="presParOf" srcId="{F4CAA8E1-8CBB-4FEB-87B1-517B7A90739B}" destId="{75766D65-7C77-4477-934E-F63907E55277}" srcOrd="1" destOrd="0" presId="urn:microsoft.com/office/officeart/2005/8/layout/orgChart1"/>
    <dgm:cxn modelId="{0436F7A9-B3D0-415C-8607-09B6711FE5FA}" type="presParOf" srcId="{0BE95D27-14DE-400D-ACF1-6AEDF0AAB7A1}" destId="{10C31EA6-D2B2-42F0-A6F4-3D4A6F53349D}" srcOrd="1" destOrd="0" presId="urn:microsoft.com/office/officeart/2005/8/layout/orgChart1"/>
    <dgm:cxn modelId="{3090A6A8-2F71-43CF-B492-FB7EC0577759}" type="presParOf" srcId="{0BE95D27-14DE-400D-ACF1-6AEDF0AAB7A1}" destId="{36A53EE5-2EF4-4B8A-B8D3-9E6E9ACE5EB6}" srcOrd="2" destOrd="0" presId="urn:microsoft.com/office/officeart/2005/8/layout/orgChart1"/>
    <dgm:cxn modelId="{F9A00200-3063-4EFC-9D0A-49C590B7FBCB}" type="presParOf" srcId="{977779F6-05F9-4404-B8EB-0C277A792F19}" destId="{B9245E93-9D2B-4130-9DB0-7FE752437661}" srcOrd="2" destOrd="0" presId="urn:microsoft.com/office/officeart/2005/8/layout/orgChart1"/>
    <dgm:cxn modelId="{86B47CC4-B8D9-476F-B8FA-A88FC3EF5239}" type="presParOf" srcId="{1251CF99-0929-4AC6-91FA-33137E8DB7AF}" destId="{CF801812-0632-4FCB-A094-C4CBCD4E892C}" srcOrd="2" destOrd="0" presId="urn:microsoft.com/office/officeart/2005/8/layout/orgChart1"/>
    <dgm:cxn modelId="{E3DFC7E2-2299-4D6C-A0E5-8F81F7B5AF50}" type="presParOf" srcId="{CF801812-0632-4FCB-A094-C4CBCD4E892C}" destId="{D09A5CD8-4BDD-4EE6-B673-7CDF1FBB3F3F}" srcOrd="0" destOrd="0" presId="urn:microsoft.com/office/officeart/2005/8/layout/orgChart1"/>
    <dgm:cxn modelId="{F72CA993-1A75-4468-8397-76EFCF2CEB2A}" type="presParOf" srcId="{CF801812-0632-4FCB-A094-C4CBCD4E892C}" destId="{197A83BA-8DAB-482C-8362-3DE80F30ABFD}" srcOrd="1" destOrd="0" presId="urn:microsoft.com/office/officeart/2005/8/layout/orgChart1"/>
    <dgm:cxn modelId="{2EB2D70B-6229-4B5C-9A4A-6AFAE6358C33}" type="presParOf" srcId="{197A83BA-8DAB-482C-8362-3DE80F30ABFD}" destId="{906E4D6E-CE2C-498D-89B5-DE2D1CAA1030}" srcOrd="0" destOrd="0" presId="urn:microsoft.com/office/officeart/2005/8/layout/orgChart1"/>
    <dgm:cxn modelId="{8C6BC510-7292-422F-A038-3F8C6ECFA45C}" type="presParOf" srcId="{906E4D6E-CE2C-498D-89B5-DE2D1CAA1030}" destId="{A0B30555-1A72-4B4C-BD3F-FFE29005F27D}" srcOrd="0" destOrd="0" presId="urn:microsoft.com/office/officeart/2005/8/layout/orgChart1"/>
    <dgm:cxn modelId="{2663D5FF-6805-4D38-BED0-140380C01616}" type="presParOf" srcId="{906E4D6E-CE2C-498D-89B5-DE2D1CAA1030}" destId="{137EB596-7537-470D-A74C-D7EAD175A371}" srcOrd="1" destOrd="0" presId="urn:microsoft.com/office/officeart/2005/8/layout/orgChart1"/>
    <dgm:cxn modelId="{29546A87-3D92-4E89-906C-80E56F99B85D}" type="presParOf" srcId="{197A83BA-8DAB-482C-8362-3DE80F30ABFD}" destId="{81328836-1F62-4DAE-8BF1-B958A921286F}" srcOrd="1" destOrd="0" presId="urn:microsoft.com/office/officeart/2005/8/layout/orgChart1"/>
    <dgm:cxn modelId="{7991AE6C-C910-4316-8759-684C17FF5103}" type="presParOf" srcId="{197A83BA-8DAB-482C-8362-3DE80F30ABFD}" destId="{FCD649D1-ACD5-47F0-920B-BEAC56E8AD3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A5CD8-4BDD-4EE6-B673-7CDF1FBB3F3F}">
      <dsp:nvSpPr>
        <dsp:cNvPr id="0" name=""/>
        <dsp:cNvSpPr/>
      </dsp:nvSpPr>
      <dsp:spPr>
        <a:xfrm>
          <a:off x="5749477" y="780761"/>
          <a:ext cx="226882" cy="821609"/>
        </a:xfrm>
        <a:custGeom>
          <a:avLst/>
          <a:gdLst/>
          <a:ahLst/>
          <a:cxnLst/>
          <a:rect l="0" t="0" r="0" b="0"/>
          <a:pathLst>
            <a:path>
              <a:moveTo>
                <a:pt x="226882" y="0"/>
              </a:moveTo>
              <a:lnTo>
                <a:pt x="226882" y="821609"/>
              </a:lnTo>
              <a:lnTo>
                <a:pt x="0" y="8216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2FAC6-5205-458E-B16E-603792665806}">
      <dsp:nvSpPr>
        <dsp:cNvPr id="0" name=""/>
        <dsp:cNvSpPr/>
      </dsp:nvSpPr>
      <dsp:spPr>
        <a:xfrm>
          <a:off x="9297667" y="3210862"/>
          <a:ext cx="210825" cy="1577746"/>
        </a:xfrm>
        <a:custGeom>
          <a:avLst/>
          <a:gdLst/>
          <a:ahLst/>
          <a:cxnLst/>
          <a:rect l="0" t="0" r="0" b="0"/>
          <a:pathLst>
            <a:path>
              <a:moveTo>
                <a:pt x="210825" y="0"/>
              </a:moveTo>
              <a:lnTo>
                <a:pt x="210825" y="1577746"/>
              </a:lnTo>
              <a:lnTo>
                <a:pt x="0" y="1577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CDCFA-0727-438B-B774-98685F3B6E1D}">
      <dsp:nvSpPr>
        <dsp:cNvPr id="0" name=""/>
        <dsp:cNvSpPr/>
      </dsp:nvSpPr>
      <dsp:spPr>
        <a:xfrm>
          <a:off x="9508493" y="3210862"/>
          <a:ext cx="168705" cy="734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776"/>
              </a:lnTo>
              <a:lnTo>
                <a:pt x="168705" y="7347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92291-E419-43D3-969A-87C9B8D30FB9}">
      <dsp:nvSpPr>
        <dsp:cNvPr id="0" name=""/>
        <dsp:cNvSpPr/>
      </dsp:nvSpPr>
      <dsp:spPr>
        <a:xfrm>
          <a:off x="9300780" y="3210862"/>
          <a:ext cx="207712" cy="733842"/>
        </a:xfrm>
        <a:custGeom>
          <a:avLst/>
          <a:gdLst/>
          <a:ahLst/>
          <a:cxnLst/>
          <a:rect l="0" t="0" r="0" b="0"/>
          <a:pathLst>
            <a:path>
              <a:moveTo>
                <a:pt x="207712" y="0"/>
              </a:moveTo>
              <a:lnTo>
                <a:pt x="207712" y="733842"/>
              </a:lnTo>
              <a:lnTo>
                <a:pt x="0" y="7338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F3888-EA9D-4CC4-93FF-4D6F29C75E70}">
      <dsp:nvSpPr>
        <dsp:cNvPr id="0" name=""/>
        <dsp:cNvSpPr/>
      </dsp:nvSpPr>
      <dsp:spPr>
        <a:xfrm>
          <a:off x="5976360" y="780761"/>
          <a:ext cx="3532132" cy="1824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956"/>
              </a:lnTo>
              <a:lnTo>
                <a:pt x="3532132" y="1590956"/>
              </a:lnTo>
              <a:lnTo>
                <a:pt x="3532132" y="18244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00BC3-BC2B-467D-A287-7C5FD8573D93}">
      <dsp:nvSpPr>
        <dsp:cNvPr id="0" name=""/>
        <dsp:cNvSpPr/>
      </dsp:nvSpPr>
      <dsp:spPr>
        <a:xfrm>
          <a:off x="6096806" y="3210873"/>
          <a:ext cx="195614" cy="2465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5160"/>
              </a:lnTo>
              <a:lnTo>
                <a:pt x="195614" y="24651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F0BC5-8534-4419-9634-EAA1692B26CF}">
      <dsp:nvSpPr>
        <dsp:cNvPr id="0" name=""/>
        <dsp:cNvSpPr/>
      </dsp:nvSpPr>
      <dsp:spPr>
        <a:xfrm>
          <a:off x="6096806" y="3210873"/>
          <a:ext cx="201574" cy="1572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542"/>
              </a:lnTo>
              <a:lnTo>
                <a:pt x="201574" y="15725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614810-B79A-4FA2-925D-8D1BD91E5400}">
      <dsp:nvSpPr>
        <dsp:cNvPr id="0" name=""/>
        <dsp:cNvSpPr/>
      </dsp:nvSpPr>
      <dsp:spPr>
        <a:xfrm>
          <a:off x="5919072" y="3210873"/>
          <a:ext cx="177734" cy="1576189"/>
        </a:xfrm>
        <a:custGeom>
          <a:avLst/>
          <a:gdLst/>
          <a:ahLst/>
          <a:cxnLst/>
          <a:rect l="0" t="0" r="0" b="0"/>
          <a:pathLst>
            <a:path>
              <a:moveTo>
                <a:pt x="177734" y="0"/>
              </a:moveTo>
              <a:lnTo>
                <a:pt x="177734" y="1576189"/>
              </a:lnTo>
              <a:lnTo>
                <a:pt x="0" y="15761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9D9D4-F450-42B7-992D-B48FE2649E2C}">
      <dsp:nvSpPr>
        <dsp:cNvPr id="0" name=""/>
        <dsp:cNvSpPr/>
      </dsp:nvSpPr>
      <dsp:spPr>
        <a:xfrm>
          <a:off x="6096806" y="3210873"/>
          <a:ext cx="183449" cy="717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174"/>
              </a:lnTo>
              <a:lnTo>
                <a:pt x="183449" y="7171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C139D-37DB-4E5F-83C5-F6C48D048DA4}">
      <dsp:nvSpPr>
        <dsp:cNvPr id="0" name=""/>
        <dsp:cNvSpPr/>
      </dsp:nvSpPr>
      <dsp:spPr>
        <a:xfrm>
          <a:off x="5904683" y="3210873"/>
          <a:ext cx="192122" cy="717185"/>
        </a:xfrm>
        <a:custGeom>
          <a:avLst/>
          <a:gdLst/>
          <a:ahLst/>
          <a:cxnLst/>
          <a:rect l="0" t="0" r="0" b="0"/>
          <a:pathLst>
            <a:path>
              <a:moveTo>
                <a:pt x="192122" y="0"/>
              </a:moveTo>
              <a:lnTo>
                <a:pt x="192122" y="717185"/>
              </a:lnTo>
              <a:lnTo>
                <a:pt x="0" y="7171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0ACD3-2190-4675-A05C-DC005DF20F95}">
      <dsp:nvSpPr>
        <dsp:cNvPr id="0" name=""/>
        <dsp:cNvSpPr/>
      </dsp:nvSpPr>
      <dsp:spPr>
        <a:xfrm>
          <a:off x="5976360" y="780761"/>
          <a:ext cx="120446" cy="1824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967"/>
              </a:lnTo>
              <a:lnTo>
                <a:pt x="120446" y="1590967"/>
              </a:lnTo>
              <a:lnTo>
                <a:pt x="120446" y="18244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F719B-956A-495D-8E4E-CE8800FCA2EC}">
      <dsp:nvSpPr>
        <dsp:cNvPr id="0" name=""/>
        <dsp:cNvSpPr/>
      </dsp:nvSpPr>
      <dsp:spPr>
        <a:xfrm>
          <a:off x="2332587" y="3212563"/>
          <a:ext cx="205443" cy="2466650"/>
        </a:xfrm>
        <a:custGeom>
          <a:avLst/>
          <a:gdLst/>
          <a:ahLst/>
          <a:cxnLst/>
          <a:rect l="0" t="0" r="0" b="0"/>
          <a:pathLst>
            <a:path>
              <a:moveTo>
                <a:pt x="205443" y="0"/>
              </a:moveTo>
              <a:lnTo>
                <a:pt x="205443" y="2466650"/>
              </a:lnTo>
              <a:lnTo>
                <a:pt x="0" y="24666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0B87BC-56DF-487C-9DF7-1768530F12FE}">
      <dsp:nvSpPr>
        <dsp:cNvPr id="0" name=""/>
        <dsp:cNvSpPr/>
      </dsp:nvSpPr>
      <dsp:spPr>
        <a:xfrm>
          <a:off x="2538031" y="3212563"/>
          <a:ext cx="174042" cy="1598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8273"/>
              </a:lnTo>
              <a:lnTo>
                <a:pt x="174042" y="15982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529BC-BF2E-419B-A3DC-CCB74F3C5B5D}">
      <dsp:nvSpPr>
        <dsp:cNvPr id="0" name=""/>
        <dsp:cNvSpPr/>
      </dsp:nvSpPr>
      <dsp:spPr>
        <a:xfrm>
          <a:off x="2342350" y="3212563"/>
          <a:ext cx="195681" cy="1598284"/>
        </a:xfrm>
        <a:custGeom>
          <a:avLst/>
          <a:gdLst/>
          <a:ahLst/>
          <a:cxnLst/>
          <a:rect l="0" t="0" r="0" b="0"/>
          <a:pathLst>
            <a:path>
              <a:moveTo>
                <a:pt x="195681" y="0"/>
              </a:moveTo>
              <a:lnTo>
                <a:pt x="195681" y="1598284"/>
              </a:lnTo>
              <a:lnTo>
                <a:pt x="0" y="15982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18DBB-AEFE-423B-A7A4-95B91C290A54}">
      <dsp:nvSpPr>
        <dsp:cNvPr id="0" name=""/>
        <dsp:cNvSpPr/>
      </dsp:nvSpPr>
      <dsp:spPr>
        <a:xfrm>
          <a:off x="2538031" y="3212563"/>
          <a:ext cx="173731" cy="710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603"/>
              </a:lnTo>
              <a:lnTo>
                <a:pt x="173731" y="7106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0F119-2F5D-4EAB-9B04-47C6CD7B73B8}">
      <dsp:nvSpPr>
        <dsp:cNvPr id="0" name=""/>
        <dsp:cNvSpPr/>
      </dsp:nvSpPr>
      <dsp:spPr>
        <a:xfrm>
          <a:off x="2340838" y="3212563"/>
          <a:ext cx="197193" cy="711503"/>
        </a:xfrm>
        <a:custGeom>
          <a:avLst/>
          <a:gdLst/>
          <a:ahLst/>
          <a:cxnLst/>
          <a:rect l="0" t="0" r="0" b="0"/>
          <a:pathLst>
            <a:path>
              <a:moveTo>
                <a:pt x="197193" y="0"/>
              </a:moveTo>
              <a:lnTo>
                <a:pt x="197193" y="711503"/>
              </a:lnTo>
              <a:lnTo>
                <a:pt x="0" y="7115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8D57A-27C6-46DB-8242-A4A4F4BA5ECA}">
      <dsp:nvSpPr>
        <dsp:cNvPr id="0" name=""/>
        <dsp:cNvSpPr/>
      </dsp:nvSpPr>
      <dsp:spPr>
        <a:xfrm>
          <a:off x="2538031" y="780761"/>
          <a:ext cx="3438328" cy="1826167"/>
        </a:xfrm>
        <a:custGeom>
          <a:avLst/>
          <a:gdLst/>
          <a:ahLst/>
          <a:cxnLst/>
          <a:rect l="0" t="0" r="0" b="0"/>
          <a:pathLst>
            <a:path>
              <a:moveTo>
                <a:pt x="3438328" y="0"/>
              </a:moveTo>
              <a:lnTo>
                <a:pt x="3438328" y="1592657"/>
              </a:lnTo>
              <a:lnTo>
                <a:pt x="0" y="1592657"/>
              </a:lnTo>
              <a:lnTo>
                <a:pt x="0" y="18261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9FE29-F8B1-479A-9A7F-D7AB5EBEB3CB}">
      <dsp:nvSpPr>
        <dsp:cNvPr id="0" name=""/>
        <dsp:cNvSpPr/>
      </dsp:nvSpPr>
      <dsp:spPr>
        <a:xfrm>
          <a:off x="5310268" y="175126"/>
          <a:ext cx="1332183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CEO</a:t>
          </a:r>
        </a:p>
      </dsp:txBody>
      <dsp:txXfrm>
        <a:off x="5339833" y="204691"/>
        <a:ext cx="1273053" cy="546504"/>
      </dsp:txXfrm>
    </dsp:sp>
    <dsp:sp modelId="{E55F7A82-5DF9-483F-B760-5F45C2D72A42}">
      <dsp:nvSpPr>
        <dsp:cNvPr id="0" name=""/>
        <dsp:cNvSpPr/>
      </dsp:nvSpPr>
      <dsp:spPr>
        <a:xfrm>
          <a:off x="1922188" y="2606928"/>
          <a:ext cx="1231685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Chief Operating Officer</a:t>
          </a:r>
        </a:p>
      </dsp:txBody>
      <dsp:txXfrm>
        <a:off x="1951753" y="2636493"/>
        <a:ext cx="1172555" cy="546504"/>
      </dsp:txXfrm>
    </dsp:sp>
    <dsp:sp modelId="{C67012E3-90D1-4CA8-B108-6E18B0EE175D}">
      <dsp:nvSpPr>
        <dsp:cNvPr id="0" name=""/>
        <dsp:cNvSpPr/>
      </dsp:nvSpPr>
      <dsp:spPr>
        <a:xfrm>
          <a:off x="1109152" y="3621249"/>
          <a:ext cx="1231685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Head of Engineering &amp; Infrastructure</a:t>
          </a:r>
        </a:p>
      </dsp:txBody>
      <dsp:txXfrm>
        <a:off x="1138717" y="3650814"/>
        <a:ext cx="1172555" cy="546504"/>
      </dsp:txXfrm>
    </dsp:sp>
    <dsp:sp modelId="{94C0024E-B94C-4625-9A33-DD7345D2FD64}">
      <dsp:nvSpPr>
        <dsp:cNvPr id="0" name=""/>
        <dsp:cNvSpPr/>
      </dsp:nvSpPr>
      <dsp:spPr>
        <a:xfrm>
          <a:off x="2711762" y="3620349"/>
          <a:ext cx="1231685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Head of Canal Operations &amp; Experience</a:t>
          </a:r>
        </a:p>
      </dsp:txBody>
      <dsp:txXfrm>
        <a:off x="2741327" y="3649914"/>
        <a:ext cx="1172555" cy="546504"/>
      </dsp:txXfrm>
    </dsp:sp>
    <dsp:sp modelId="{6E22BE22-238D-4716-81CA-408CE40C133D}">
      <dsp:nvSpPr>
        <dsp:cNvPr id="0" name=""/>
        <dsp:cNvSpPr/>
      </dsp:nvSpPr>
      <dsp:spPr>
        <a:xfrm>
          <a:off x="1110665" y="4508030"/>
          <a:ext cx="1231685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Head of Estates</a:t>
          </a:r>
        </a:p>
      </dsp:txBody>
      <dsp:txXfrm>
        <a:off x="1140230" y="4537595"/>
        <a:ext cx="1172555" cy="546504"/>
      </dsp:txXfrm>
    </dsp:sp>
    <dsp:sp modelId="{8E9026DA-A0C3-4189-919A-39EFEDDBCC2F}">
      <dsp:nvSpPr>
        <dsp:cNvPr id="0" name=""/>
        <dsp:cNvSpPr/>
      </dsp:nvSpPr>
      <dsp:spPr>
        <a:xfrm>
          <a:off x="2712073" y="4508019"/>
          <a:ext cx="1231685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Head of Operational Planning &amp; Lowlands Canals</a:t>
          </a:r>
        </a:p>
      </dsp:txBody>
      <dsp:txXfrm>
        <a:off x="2741638" y="4537584"/>
        <a:ext cx="1172555" cy="546504"/>
      </dsp:txXfrm>
    </dsp:sp>
    <dsp:sp modelId="{1312B9B7-C800-41D0-9912-7C0C9A01A4DE}">
      <dsp:nvSpPr>
        <dsp:cNvPr id="0" name=""/>
        <dsp:cNvSpPr/>
      </dsp:nvSpPr>
      <dsp:spPr>
        <a:xfrm>
          <a:off x="1100902" y="5376396"/>
          <a:ext cx="1231685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Head of Destinations</a:t>
          </a:r>
        </a:p>
      </dsp:txBody>
      <dsp:txXfrm>
        <a:off x="1130467" y="5405961"/>
        <a:ext cx="1172555" cy="546504"/>
      </dsp:txXfrm>
    </dsp:sp>
    <dsp:sp modelId="{B44B4E8E-F92C-41EC-B7AC-26F5C54AF23D}">
      <dsp:nvSpPr>
        <dsp:cNvPr id="0" name=""/>
        <dsp:cNvSpPr/>
      </dsp:nvSpPr>
      <dsp:spPr>
        <a:xfrm>
          <a:off x="5480964" y="2605238"/>
          <a:ext cx="1231685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Director of People, Places &amp; Partnerships</a:t>
          </a:r>
        </a:p>
      </dsp:txBody>
      <dsp:txXfrm>
        <a:off x="5510529" y="2634803"/>
        <a:ext cx="1172555" cy="546504"/>
      </dsp:txXfrm>
    </dsp:sp>
    <dsp:sp modelId="{3B886965-A2AF-48B0-9518-6F927492F9E8}">
      <dsp:nvSpPr>
        <dsp:cNvPr id="0" name=""/>
        <dsp:cNvSpPr/>
      </dsp:nvSpPr>
      <dsp:spPr>
        <a:xfrm>
          <a:off x="4672998" y="3625241"/>
          <a:ext cx="1231685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Head of Placemaking</a:t>
          </a:r>
        </a:p>
      </dsp:txBody>
      <dsp:txXfrm>
        <a:off x="4702563" y="3654806"/>
        <a:ext cx="1172555" cy="546504"/>
      </dsp:txXfrm>
    </dsp:sp>
    <dsp:sp modelId="{15741BC9-53DB-412B-8E66-1C42149A8214}">
      <dsp:nvSpPr>
        <dsp:cNvPr id="0" name=""/>
        <dsp:cNvSpPr/>
      </dsp:nvSpPr>
      <dsp:spPr>
        <a:xfrm>
          <a:off x="6280256" y="3625230"/>
          <a:ext cx="1231685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Head of People</a:t>
          </a:r>
        </a:p>
      </dsp:txBody>
      <dsp:txXfrm>
        <a:off x="6309821" y="3654795"/>
        <a:ext cx="1172555" cy="546504"/>
      </dsp:txXfrm>
    </dsp:sp>
    <dsp:sp modelId="{EF75F689-04AA-4179-BA50-CA6A22403259}">
      <dsp:nvSpPr>
        <dsp:cNvPr id="0" name=""/>
        <dsp:cNvSpPr/>
      </dsp:nvSpPr>
      <dsp:spPr>
        <a:xfrm>
          <a:off x="4687387" y="4484245"/>
          <a:ext cx="1231685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Head of Sustainability</a:t>
          </a:r>
        </a:p>
      </dsp:txBody>
      <dsp:txXfrm>
        <a:off x="4716952" y="4513810"/>
        <a:ext cx="1172555" cy="546504"/>
      </dsp:txXfrm>
    </dsp:sp>
    <dsp:sp modelId="{43B2D75C-F1FB-49A6-8D61-1E6959CC5247}">
      <dsp:nvSpPr>
        <dsp:cNvPr id="0" name=""/>
        <dsp:cNvSpPr/>
      </dsp:nvSpPr>
      <dsp:spPr>
        <a:xfrm>
          <a:off x="6298381" y="4480598"/>
          <a:ext cx="1231685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Head of H&amp;S</a:t>
          </a:r>
        </a:p>
      </dsp:txBody>
      <dsp:txXfrm>
        <a:off x="6327946" y="4510163"/>
        <a:ext cx="1172555" cy="546504"/>
      </dsp:txXfrm>
    </dsp:sp>
    <dsp:sp modelId="{4060E793-ADA3-4D22-8D3E-0209656B19A0}">
      <dsp:nvSpPr>
        <dsp:cNvPr id="0" name=""/>
        <dsp:cNvSpPr/>
      </dsp:nvSpPr>
      <dsp:spPr>
        <a:xfrm>
          <a:off x="6292421" y="5373216"/>
          <a:ext cx="1231685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Head of Governance</a:t>
          </a:r>
        </a:p>
      </dsp:txBody>
      <dsp:txXfrm>
        <a:off x="6321986" y="5402781"/>
        <a:ext cx="1172555" cy="546504"/>
      </dsp:txXfrm>
    </dsp:sp>
    <dsp:sp modelId="{85784D49-075B-4514-90D3-1FE59273BEAC}">
      <dsp:nvSpPr>
        <dsp:cNvPr id="0" name=""/>
        <dsp:cNvSpPr/>
      </dsp:nvSpPr>
      <dsp:spPr>
        <a:xfrm>
          <a:off x="8892650" y="2605227"/>
          <a:ext cx="1231685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Director of Finance &amp; Business Services</a:t>
          </a:r>
        </a:p>
      </dsp:txBody>
      <dsp:txXfrm>
        <a:off x="8922215" y="2634792"/>
        <a:ext cx="1172555" cy="546504"/>
      </dsp:txXfrm>
    </dsp:sp>
    <dsp:sp modelId="{E1CA6401-106C-486E-B7E0-CC6B86000CB6}">
      <dsp:nvSpPr>
        <dsp:cNvPr id="0" name=""/>
        <dsp:cNvSpPr/>
      </dsp:nvSpPr>
      <dsp:spPr>
        <a:xfrm>
          <a:off x="8069095" y="3641887"/>
          <a:ext cx="1231685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Head of Finance</a:t>
          </a:r>
        </a:p>
      </dsp:txBody>
      <dsp:txXfrm>
        <a:off x="8098660" y="3671452"/>
        <a:ext cx="1172555" cy="546504"/>
      </dsp:txXfrm>
    </dsp:sp>
    <dsp:sp modelId="{D5BE5CD4-2866-4AE0-9FF8-6755CFE2AE34}">
      <dsp:nvSpPr>
        <dsp:cNvPr id="0" name=""/>
        <dsp:cNvSpPr/>
      </dsp:nvSpPr>
      <dsp:spPr>
        <a:xfrm>
          <a:off x="9677198" y="3642821"/>
          <a:ext cx="1231685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Head of Digital Services</a:t>
          </a:r>
        </a:p>
      </dsp:txBody>
      <dsp:txXfrm>
        <a:off x="9706763" y="3672386"/>
        <a:ext cx="1172555" cy="546504"/>
      </dsp:txXfrm>
    </dsp:sp>
    <dsp:sp modelId="{B0509445-2390-4D26-9341-3506156D29B2}">
      <dsp:nvSpPr>
        <dsp:cNvPr id="0" name=""/>
        <dsp:cNvSpPr/>
      </dsp:nvSpPr>
      <dsp:spPr>
        <a:xfrm>
          <a:off x="8065982" y="4485791"/>
          <a:ext cx="1231685" cy="605634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Head of Procurement</a:t>
          </a:r>
        </a:p>
      </dsp:txBody>
      <dsp:txXfrm>
        <a:off x="8095547" y="4515356"/>
        <a:ext cx="1172555" cy="546504"/>
      </dsp:txXfrm>
    </dsp:sp>
    <dsp:sp modelId="{A0B30555-1A72-4B4C-BD3F-FFE29005F27D}">
      <dsp:nvSpPr>
        <dsp:cNvPr id="0" name=""/>
        <dsp:cNvSpPr/>
      </dsp:nvSpPr>
      <dsp:spPr>
        <a:xfrm>
          <a:off x="4518237" y="1304489"/>
          <a:ext cx="1231240" cy="595760"/>
        </a:xfrm>
        <a:prstGeom prst="roundRect">
          <a:avLst/>
        </a:prstGeom>
        <a:solidFill>
          <a:srgbClr val="0519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Head of Corporate Communications &amp; Marketing</a:t>
          </a:r>
        </a:p>
      </dsp:txBody>
      <dsp:txXfrm>
        <a:off x="4547320" y="1333572"/>
        <a:ext cx="1173074" cy="537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DADA0-521E-5399-4192-6E2306FFB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6FD05-8A8C-4550-FC0E-89FBD394C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1FD4A-8158-835F-84F0-ADFB14072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6543-C717-4E90-AE53-4D55C081161D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94D11-55A1-9888-668A-4304F7DF6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4CB87-AB35-2D8E-45BD-9BBE6E94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CDBC-A131-4D6E-AD19-B7108330B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96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64775-3DB9-4816-6290-B9C0B92A1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B688D8-F8F9-3CE8-47B1-3992D624E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DBD4B-D076-976F-EAA0-C45B5730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6543-C717-4E90-AE53-4D55C081161D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CED53-EA2B-8685-2BEF-CC268980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C48FE-DB66-21BF-58AE-49376FFB9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CDBC-A131-4D6E-AD19-B7108330B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8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5DE33F-5BDF-1107-61CF-1740C991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65B7B-6659-1D63-1DF5-B94F633AB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06C32-88DE-28F0-D296-540703C51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6543-C717-4E90-AE53-4D55C081161D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FC840-EEF8-FBDB-0CFA-EA82C3B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53A45-1BD4-D8A3-7C09-4E7CC395D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CDBC-A131-4D6E-AD19-B7108330B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71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CDD4E-ABFF-EF8C-FF7E-D85751CF4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09B75-D129-C3DC-42E5-A73FEA599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7DD51-BB04-F123-543A-B977BEE73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6543-C717-4E90-AE53-4D55C081161D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D27D7-65D6-B081-C064-DC8ADA466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87806-793F-523D-4055-7DFBC351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CDBC-A131-4D6E-AD19-B7108330B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03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07D84-017C-A706-4C52-4069320C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BE1B9-C9C1-5742-B9A1-49896FB7E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DC749-27CA-C5E6-A32C-C411A9512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6543-C717-4E90-AE53-4D55C081161D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99C5E-871D-0619-5DD8-08CDA3709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DD765-E959-B091-DEA9-27C580B8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CDBC-A131-4D6E-AD19-B7108330B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53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D2E2F-94C1-B79D-C0F5-1F217679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6C019-A6AC-7F2C-66E9-048904640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F0D61-FAB0-E293-0C32-B0470DF87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84866-87E8-0681-8707-8593298F5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6543-C717-4E90-AE53-4D55C081161D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6FE43-4F6F-F0D1-5DF6-54F41D1FF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514E7-CEC8-F4ED-A490-348AB48A9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CDBC-A131-4D6E-AD19-B7108330B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9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47D82-B4ED-CAAE-9A1B-F5ECDE672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43C60-1DC9-6837-C02A-0F7EA64FF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2D53CC-B572-74AD-751E-B39BC6ABF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E00434-E2A0-F47C-2E12-BF7FD43FA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2FCC05-343A-E531-F23C-09FF1D258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B4C59F-8339-A90D-D609-0C1079F75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6543-C717-4E90-AE53-4D55C081161D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992F64-3015-D4CC-7B86-D79D0A62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FD5BCC-BCCD-73FF-9F0D-8DB982A38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CDBC-A131-4D6E-AD19-B7108330B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4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C4479-7D83-E9EA-17B2-96199BD16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131A6F-8977-15A0-471F-DFE57DC7D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6543-C717-4E90-AE53-4D55C081161D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20C529-5557-F6CB-1F54-A53919B29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02FC9-BA1C-9964-262A-2C4F7BF18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CDBC-A131-4D6E-AD19-B7108330B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28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F8C6C0-B686-9E80-1003-79FE99408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6543-C717-4E90-AE53-4D55C081161D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67FC2-579A-36A7-B28B-D57E17676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05229-1B23-8557-4DDC-23BC4EB5A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CDBC-A131-4D6E-AD19-B7108330B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72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FE727-EB83-4427-1264-78AA55D21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C170D-AB95-AD05-F539-6FC999EFD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AC6F64-FE0D-F347-C69F-BA41D3EE1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519B3-8CF8-CD6C-43D5-38AB2DDFE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6543-C717-4E90-AE53-4D55C081161D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406FA-BC44-F8ED-2C5F-A14DFD979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AE8F6-73C6-4D20-4569-BB75DA66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CDBC-A131-4D6E-AD19-B7108330B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72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1388F-5113-5BCD-09C5-48A4C6E6E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B85A41-82EE-397A-9BE9-C9228020B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AB5E4-C818-C95A-A61E-FC775E7CF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BB29C-D5CD-6945-3257-A544F3B79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6543-C717-4E90-AE53-4D55C081161D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08E87-69AB-8CA5-08DD-7815AA5D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370F8-6105-FBAE-620B-ACD691B2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2CDBC-A131-4D6E-AD19-B7108330B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99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9FC53F-2D9C-FFC8-1FC0-A1B31B91A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AAE40-068D-89F4-07A5-158281799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1A60D-468E-F06C-269E-B6C2283057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66543-C717-4E90-AE53-4D55C081161D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4CF21-207C-64E1-8C36-646CFEB6D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7615F-ADEF-B594-F26E-4F4F0A5CA2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2CDBC-A131-4D6E-AD19-B7108330B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94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5A42E7-EC06-40A5-81BD-F1AEFE6DE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062542"/>
              </p:ext>
            </p:extLst>
          </p:nvPr>
        </p:nvGraphicFramePr>
        <p:xfrm>
          <a:off x="72144" y="204282"/>
          <a:ext cx="11965975" cy="6480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396CE00-05C2-5115-0927-3784ADA284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800" y="301048"/>
            <a:ext cx="2880000" cy="145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632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signment" ma:contentTypeID="0x01010024D426D56EB36146B762C55E3239B27A00F230E0094DD90447967E6838D6E2A922" ma:contentTypeVersion="24" ma:contentTypeDescription="" ma:contentTypeScope="" ma:versionID="e0c74d58dd4971f47e1294a2f289afde">
  <xsd:schema xmlns:xsd="http://www.w3.org/2001/XMLSchema" xmlns:xs="http://www.w3.org/2001/XMLSchema" xmlns:p="http://schemas.microsoft.com/office/2006/metadata/properties" xmlns:ns1="http://schemas.microsoft.com/sharepoint/v3" xmlns:ns2="5b12561d-b03a-47d5-9db5-4e2bbf9ffb11" xmlns:ns3="71a9b04d-2874-443b-a243-8e2775767da3" targetNamespace="http://schemas.microsoft.com/office/2006/metadata/properties" ma:root="true" ma:fieldsID="8e388f69bba7cf27a2d8df13221a0a0b" ns1:_="" ns2:_="" ns3:_="">
    <xsd:import namespace="http://schemas.microsoft.com/sharepoint/v3"/>
    <xsd:import namespace="5b12561d-b03a-47d5-9db5-4e2bbf9ffb11"/>
    <xsd:import namespace="71a9b04d-2874-443b-a243-8e2775767da3"/>
    <xsd:element name="properties">
      <xsd:complexType>
        <xsd:sequence>
          <xsd:element name="documentManagement">
            <xsd:complexType>
              <xsd:all>
                <xsd:element ref="ns2:BusinessType" minOccurs="0"/>
                <xsd:element ref="ns2:FirefishReference" minOccurs="0"/>
                <xsd:element ref="ns2:Sector" minOccurs="0"/>
                <xsd:element ref="ns2:Team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2:DocumentType" minOccurs="0"/>
                <xsd:element ref="ns2:AssignmentStatus" minOccurs="0"/>
                <xsd:element ref="ns2:SharedWithUsers" minOccurs="0"/>
                <xsd:element ref="ns2:SharedWithDetails" minOccurs="0"/>
                <xsd:element ref="ns3:MediaServiceLocation" minOccurs="0"/>
                <xsd:element ref="ns1:_dlc_Exempt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6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12561d-b03a-47d5-9db5-4e2bbf9ffb11" elementFormDefault="qualified">
    <xsd:import namespace="http://schemas.microsoft.com/office/2006/documentManagement/types"/>
    <xsd:import namespace="http://schemas.microsoft.com/office/infopath/2007/PartnerControls"/>
    <xsd:element name="BusinessType" ma:index="8" nillable="true" ma:displayName="Business Type" ma:format="RadioButtons" ma:indexed="true" ma:internalName="BusinessType">
      <xsd:simpleType>
        <xsd:restriction base="dms:Choice">
          <xsd:enumeration value="Repeat Business"/>
          <xsd:enumeration value="New Client"/>
        </xsd:restriction>
      </xsd:simpleType>
    </xsd:element>
    <xsd:element name="FirefishReference" ma:index="9" nillable="true" ma:displayName="Firefish Reference" ma:description="Stores the unique FireFish reference" ma:indexed="true" ma:internalName="FirefishReference">
      <xsd:simpleType>
        <xsd:restriction base="dms:Text">
          <xsd:maxLength value="255"/>
        </xsd:restriction>
      </xsd:simpleType>
    </xsd:element>
    <xsd:element name="Sector" ma:index="10" nillable="true" ma:displayName="Sector" ma:format="Dropdown" ma:indexed="true" ma:internalName="Sector">
      <xsd:simpleType>
        <xsd:restriction base="dms:Choice">
          <xsd:enumeration value="Charities"/>
          <xsd:enumeration value="Education"/>
          <xsd:enumeration value="Housing"/>
          <xsd:enumeration value="Local Gov."/>
          <xsd:enumeration value="Membership / Trade organisations"/>
          <xsd:enumeration value="NDPBs"/>
          <xsd:enumeration value="NHS"/>
          <xsd:enumeration value="Private"/>
          <xsd:enumeration value="Scottish Government"/>
        </xsd:restriction>
      </xsd:simpleType>
    </xsd:element>
    <xsd:element name="Team" ma:index="11" nillable="true" ma:displayName="Team" ma:list="UserInfo" ma:SharePointGroup="0" ma:internalName="Team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Type" ma:index="21" nillable="true" ma:displayName="Document Type" ma:format="Dropdown" ma:internalName="DocumentType">
      <xsd:simpleType>
        <xsd:restriction base="dms:Choice">
          <xsd:enumeration value="Advert"/>
          <xsd:enumeration value="Job Description or Candidate Pack"/>
          <xsd:enumeration value="Person Specification"/>
          <xsd:enumeration value="Assignment Confirmation Note"/>
          <xsd:enumeration value="Interview Questions"/>
          <xsd:enumeration value="Response Record"/>
          <xsd:enumeration value="Search Notes"/>
        </xsd:restriction>
      </xsd:simpleType>
    </xsd:element>
    <xsd:element name="AssignmentStatus" ma:index="22" nillable="true" ma:displayName="Assignment Status" ma:default="Open" ma:format="Dropdown" ma:indexed="true" ma:internalName="AssignmentStatus">
      <xsd:simpleType>
        <xsd:restriction base="dms:Choice">
          <xsd:enumeration value="Open"/>
          <xsd:enumeration value="Closed"/>
          <xsd:enumeration value="On Hold"/>
        </xsd:restriction>
      </xsd:simple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0" nillable="true" ma:displayName="Taxonomy Catch All Column" ma:hidden="true" ma:list="{dd01bd79-a0c6-4208-b7ab-054252243057}" ma:internalName="TaxCatchAll" ma:showField="CatchAllData" ma:web="5b12561d-b03a-47d5-9db5-4e2bbf9ffb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9b04d-2874-443b-a243-8e2775767d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a04e84d9-5569-4ece-a104-6459944b354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Policy Auditing</Name>
    <Synchronization>Synchronous</Synchronization>
    <Type>10001</Type>
    <SequenceNumber>1100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Url/>
    <Assembly>Microsoft.Office.Policy, Version=16.0.0.0, Culture=neutral, PublicKeyToken=71e9bce111e9429c</Assembly>
    <Class>Microsoft.Office.RecordsManagement.Internal.AuditHandler</Class>
    <Data/>
    <Filter/>
  </Receiver>
</spe:Receivers>
</file>

<file path=customXml/item3.xml><?xml version="1.0" encoding="utf-8"?>
<?mso-contentType ?>
<p:Policy xmlns:p="office.server.policy" id="cfb4d6b5-4792-453b-aa2e-d455c30c61f3" local="false">
  <p:Name>Full Auditing</p:Name>
  <p:Description/>
  <p:Statement/>
  <p:PolicyItems>
    <p:PolicyItem featureId="Microsoft.Office.RecordsManagement.PolicyFeatures.PolicyAudit" staticId="0x01010024D426D56EB36146B762C55E3239B27A|1757814118" UniqueId="10b42a18-b6b7-4ebd-bc1d-d42ebbf6eb25">
      <p:Name>Auditing</p:Name>
      <p:Description>Audits user actions on documents and list items to the Audit Log.</p:Description>
      <p:CustomData>
        <Audit>
          <Update/>
          <CheckInOut/>
          <MoveCopy/>
          <DeleteRestore/>
        </Audit>
      </p:CustomData>
    </p:PolicyItem>
  </p:PolicyItems>
</p:Policy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8749D1-35B4-42A8-8063-F42C14034B88}"/>
</file>

<file path=customXml/itemProps2.xml><?xml version="1.0" encoding="utf-8"?>
<ds:datastoreItem xmlns:ds="http://schemas.openxmlformats.org/officeDocument/2006/customXml" ds:itemID="{C51CB496-DA5E-4EB1-BCAA-7696F696EB91}"/>
</file>

<file path=customXml/itemProps3.xml><?xml version="1.0" encoding="utf-8"?>
<ds:datastoreItem xmlns:ds="http://schemas.openxmlformats.org/officeDocument/2006/customXml" ds:itemID="{5A625DD1-AF63-42DD-AF5B-53D2F0EE9A40}"/>
</file>

<file path=customXml/itemProps4.xml><?xml version="1.0" encoding="utf-8"?>
<ds:datastoreItem xmlns:ds="http://schemas.openxmlformats.org/officeDocument/2006/customXml" ds:itemID="{9829C10F-23E6-470D-9897-42D25753182D}"/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74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Scottish Canals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Directorate Structure Proposals </dc:title>
  <dc:creator>Amelia Morgan</dc:creator>
  <cp:lastModifiedBy>Amelia Morgan</cp:lastModifiedBy>
  <cp:revision>3</cp:revision>
  <dcterms:created xsi:type="dcterms:W3CDTF">2022-08-09T11:48:20Z</dcterms:created>
  <dcterms:modified xsi:type="dcterms:W3CDTF">2022-09-13T18:03:07Z</dcterms:modified>
</cp:coreProperties>
</file>