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N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462E"/>
    <a:srgbClr val="CD841D"/>
    <a:srgbClr val="3885C4"/>
    <a:srgbClr val="719325"/>
    <a:srgbClr val="4F317E"/>
    <a:srgbClr val="FF3300"/>
    <a:srgbClr val="00CC00"/>
    <a:srgbClr val="FF9966"/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893478-1FE5-450B-801E-F60217AE65CA}" v="1" dt="2022-09-22T14:54:06.6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kie Astley" userId="e9b339f9-bd03-4197-bbfb-c0d9dc426d45" providerId="ADAL" clId="{2E893478-1FE5-450B-801E-F60217AE65CA}"/>
    <pc:docChg chg="custSel delSld modSld">
      <pc:chgData name="Elkie Astley" userId="e9b339f9-bd03-4197-bbfb-c0d9dc426d45" providerId="ADAL" clId="{2E893478-1FE5-450B-801E-F60217AE65CA}" dt="2022-09-22T14:58:15.443" v="542" actId="6549"/>
      <pc:docMkLst>
        <pc:docMk/>
      </pc:docMkLst>
      <pc:sldChg chg="addSp modSp mod">
        <pc:chgData name="Elkie Astley" userId="e9b339f9-bd03-4197-bbfb-c0d9dc426d45" providerId="ADAL" clId="{2E893478-1FE5-450B-801E-F60217AE65CA}" dt="2022-09-22T14:58:15.443" v="542" actId="6549"/>
        <pc:sldMkLst>
          <pc:docMk/>
          <pc:sldMk cId="1343382450" sldId="256"/>
        </pc:sldMkLst>
        <pc:spChg chg="add mod">
          <ac:chgData name="Elkie Astley" userId="e9b339f9-bd03-4197-bbfb-c0d9dc426d45" providerId="ADAL" clId="{2E893478-1FE5-450B-801E-F60217AE65CA}" dt="2022-09-22T14:58:15.443" v="542" actId="6549"/>
          <ac:spMkLst>
            <pc:docMk/>
            <pc:sldMk cId="1343382450" sldId="256"/>
            <ac:spMk id="2" creationId="{9411CA3F-D44E-4475-0CBC-5745243AE463}"/>
          </ac:spMkLst>
        </pc:spChg>
        <pc:spChg chg="mod">
          <ac:chgData name="Elkie Astley" userId="e9b339f9-bd03-4197-bbfb-c0d9dc426d45" providerId="ADAL" clId="{2E893478-1FE5-450B-801E-F60217AE65CA}" dt="2022-09-22T14:53:48.530" v="15" actId="20577"/>
          <ac:spMkLst>
            <pc:docMk/>
            <pc:sldMk cId="1343382450" sldId="256"/>
            <ac:spMk id="6" creationId="{FDAF9DBB-04AF-0EB3-0EFB-EE637C39BA71}"/>
          </ac:spMkLst>
        </pc:spChg>
        <pc:spChg chg="mod">
          <ac:chgData name="Elkie Astley" userId="e9b339f9-bd03-4197-bbfb-c0d9dc426d45" providerId="ADAL" clId="{2E893478-1FE5-450B-801E-F60217AE65CA}" dt="2022-09-22T14:53:55.397" v="17" actId="20577"/>
          <ac:spMkLst>
            <pc:docMk/>
            <pc:sldMk cId="1343382450" sldId="256"/>
            <ac:spMk id="8" creationId="{30F03FBD-3484-8B8E-35F5-7BA54CC9EDFC}"/>
          </ac:spMkLst>
        </pc:spChg>
        <pc:spChg chg="mod">
          <ac:chgData name="Elkie Astley" userId="e9b339f9-bd03-4197-bbfb-c0d9dc426d45" providerId="ADAL" clId="{2E893478-1FE5-450B-801E-F60217AE65CA}" dt="2022-09-22T14:53:51.938" v="16" actId="20577"/>
          <ac:spMkLst>
            <pc:docMk/>
            <pc:sldMk cId="1343382450" sldId="256"/>
            <ac:spMk id="9" creationId="{B62FEE24-9F98-E8BB-A33A-EB0E7709DFB4}"/>
          </ac:spMkLst>
        </pc:spChg>
      </pc:sldChg>
      <pc:sldChg chg="del">
        <pc:chgData name="Elkie Astley" userId="e9b339f9-bd03-4197-bbfb-c0d9dc426d45" providerId="ADAL" clId="{2E893478-1FE5-450B-801E-F60217AE65CA}" dt="2022-09-21T10:53:35.650" v="0" actId="47"/>
        <pc:sldMkLst>
          <pc:docMk/>
          <pc:sldMk cId="699166200" sldId="257"/>
        </pc:sldMkLst>
      </pc:sldChg>
      <pc:sldChg chg="del">
        <pc:chgData name="Elkie Astley" userId="e9b339f9-bd03-4197-bbfb-c0d9dc426d45" providerId="ADAL" clId="{2E893478-1FE5-450B-801E-F60217AE65CA}" dt="2022-09-21T10:53:38.741" v="1" actId="47"/>
        <pc:sldMkLst>
          <pc:docMk/>
          <pc:sldMk cId="3343644680" sldId="258"/>
        </pc:sldMkLst>
      </pc:sldChg>
      <pc:sldChg chg="del">
        <pc:chgData name="Elkie Astley" userId="e9b339f9-bd03-4197-bbfb-c0d9dc426d45" providerId="ADAL" clId="{2E893478-1FE5-450B-801E-F60217AE65CA}" dt="2022-09-21T10:53:39.443" v="2" actId="47"/>
        <pc:sldMkLst>
          <pc:docMk/>
          <pc:sldMk cId="290018418" sldId="259"/>
        </pc:sldMkLst>
      </pc:sldChg>
      <pc:sldChg chg="del">
        <pc:chgData name="Elkie Astley" userId="e9b339f9-bd03-4197-bbfb-c0d9dc426d45" providerId="ADAL" clId="{2E893478-1FE5-450B-801E-F60217AE65CA}" dt="2022-09-21T10:53:40.292" v="3" actId="47"/>
        <pc:sldMkLst>
          <pc:docMk/>
          <pc:sldMk cId="2884789446" sldId="260"/>
        </pc:sldMkLst>
      </pc:sldChg>
      <pc:sldChg chg="del">
        <pc:chgData name="Elkie Astley" userId="e9b339f9-bd03-4197-bbfb-c0d9dc426d45" providerId="ADAL" clId="{2E893478-1FE5-450B-801E-F60217AE65CA}" dt="2022-09-21T10:53:43.316" v="4" actId="47"/>
        <pc:sldMkLst>
          <pc:docMk/>
          <pc:sldMk cId="401041146" sldId="261"/>
        </pc:sldMkLst>
      </pc:sldChg>
      <pc:sldChg chg="del">
        <pc:chgData name="Elkie Astley" userId="e9b339f9-bd03-4197-bbfb-c0d9dc426d45" providerId="ADAL" clId="{2E893478-1FE5-450B-801E-F60217AE65CA}" dt="2022-09-21T10:53:43.986" v="5" actId="47"/>
        <pc:sldMkLst>
          <pc:docMk/>
          <pc:sldMk cId="1980841504" sldId="262"/>
        </pc:sldMkLst>
      </pc:sldChg>
      <pc:sldChg chg="del">
        <pc:chgData name="Elkie Astley" userId="e9b339f9-bd03-4197-bbfb-c0d9dc426d45" providerId="ADAL" clId="{2E893478-1FE5-450B-801E-F60217AE65CA}" dt="2022-09-21T10:54:28.806" v="14" actId="47"/>
        <pc:sldMkLst>
          <pc:docMk/>
          <pc:sldMk cId="3869470829" sldId="263"/>
        </pc:sldMkLst>
      </pc:sldChg>
      <pc:sldChg chg="del">
        <pc:chgData name="Elkie Astley" userId="e9b339f9-bd03-4197-bbfb-c0d9dc426d45" providerId="ADAL" clId="{2E893478-1FE5-450B-801E-F60217AE65CA}" dt="2022-09-21T10:54:28.420" v="13" actId="47"/>
        <pc:sldMkLst>
          <pc:docMk/>
          <pc:sldMk cId="718634266" sldId="264"/>
        </pc:sldMkLst>
      </pc:sldChg>
      <pc:sldChg chg="del">
        <pc:chgData name="Elkie Astley" userId="e9b339f9-bd03-4197-bbfb-c0d9dc426d45" providerId="ADAL" clId="{2E893478-1FE5-450B-801E-F60217AE65CA}" dt="2022-09-21T10:54:28.073" v="12" actId="47"/>
        <pc:sldMkLst>
          <pc:docMk/>
          <pc:sldMk cId="3881524122" sldId="265"/>
        </pc:sldMkLst>
      </pc:sldChg>
      <pc:sldChg chg="del">
        <pc:chgData name="Elkie Astley" userId="e9b339f9-bd03-4197-bbfb-c0d9dc426d45" providerId="ADAL" clId="{2E893478-1FE5-450B-801E-F60217AE65CA}" dt="2022-09-21T10:54:27.672" v="11" actId="47"/>
        <pc:sldMkLst>
          <pc:docMk/>
          <pc:sldMk cId="2914659925" sldId="266"/>
        </pc:sldMkLst>
      </pc:sldChg>
      <pc:sldChg chg="del">
        <pc:chgData name="Elkie Astley" userId="e9b339f9-bd03-4197-bbfb-c0d9dc426d45" providerId="ADAL" clId="{2E893478-1FE5-450B-801E-F60217AE65CA}" dt="2022-09-21T10:54:27.387" v="10" actId="47"/>
        <pc:sldMkLst>
          <pc:docMk/>
          <pc:sldMk cId="2049236903" sldId="267"/>
        </pc:sldMkLst>
      </pc:sldChg>
      <pc:sldChg chg="del">
        <pc:chgData name="Elkie Astley" userId="e9b339f9-bd03-4197-bbfb-c0d9dc426d45" providerId="ADAL" clId="{2E893478-1FE5-450B-801E-F60217AE65CA}" dt="2022-09-21T10:54:27.001" v="9" actId="47"/>
        <pc:sldMkLst>
          <pc:docMk/>
          <pc:sldMk cId="1683726348" sldId="268"/>
        </pc:sldMkLst>
      </pc:sldChg>
      <pc:sldChg chg="del">
        <pc:chgData name="Elkie Astley" userId="e9b339f9-bd03-4197-bbfb-c0d9dc426d45" providerId="ADAL" clId="{2E893478-1FE5-450B-801E-F60217AE65CA}" dt="2022-09-21T10:54:26.513" v="8" actId="47"/>
        <pc:sldMkLst>
          <pc:docMk/>
          <pc:sldMk cId="1301467837" sldId="269"/>
        </pc:sldMkLst>
      </pc:sldChg>
      <pc:sldChg chg="del">
        <pc:chgData name="Elkie Astley" userId="e9b339f9-bd03-4197-bbfb-c0d9dc426d45" providerId="ADAL" clId="{2E893478-1FE5-450B-801E-F60217AE65CA}" dt="2022-09-21T10:54:25.626" v="7" actId="47"/>
        <pc:sldMkLst>
          <pc:docMk/>
          <pc:sldMk cId="782897244" sldId="270"/>
        </pc:sldMkLst>
      </pc:sldChg>
      <pc:sldChg chg="del">
        <pc:chgData name="Elkie Astley" userId="e9b339f9-bd03-4197-bbfb-c0d9dc426d45" providerId="ADAL" clId="{2E893478-1FE5-450B-801E-F60217AE65CA}" dt="2022-09-21T10:54:24.622" v="6" actId="47"/>
        <pc:sldMkLst>
          <pc:docMk/>
          <pc:sldMk cId="170389448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C8143-C0DE-437F-4D89-F9A7D991DE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8CF1CD-4008-0301-19DB-A3B2E4D0B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36050-3320-5A9B-B384-FF1E4C292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712B-7603-42AF-9711-8779B0C468D9}" type="datetimeFigureOut">
              <a:rPr lang="en-NU" smtClean="0"/>
              <a:t>09/22/2022</a:t>
            </a:fld>
            <a:endParaRPr lang="en-N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04A42-EC07-8A6C-147C-646079397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BB407-7E36-63C5-75DF-65858E122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126015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60E26-2377-2286-2B35-3BCB26721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E6B374-C174-EF00-FC6C-F5A4075E0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6EC99-7B0B-7BED-610A-A099CBE8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712B-7603-42AF-9711-8779B0C468D9}" type="datetimeFigureOut">
              <a:rPr lang="en-NU" smtClean="0"/>
              <a:t>09/22/2022</a:t>
            </a:fld>
            <a:endParaRPr lang="en-N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56653-295B-55E9-0890-2D998E0EC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1AC6D-C835-41FC-BC74-DC06D39D0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48385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DA111D-B43F-4CA8-A679-4875E8E694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A967B1-AC5C-C402-24D2-6CFD11071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BF504-15C1-19F4-BC35-4CDD411BE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712B-7603-42AF-9711-8779B0C468D9}" type="datetimeFigureOut">
              <a:rPr lang="en-NU" smtClean="0"/>
              <a:t>09/22/2022</a:t>
            </a:fld>
            <a:endParaRPr lang="en-N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B5738-F622-4EF1-0D75-08E4EBDB4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89BBA-6FE6-2807-4DB3-019A215B7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361645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5F22C-410B-D7D0-AF08-C42D5AED6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DCA65-5F7F-A3B6-195D-B4872F090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5BE53-1D47-DEB8-E476-FF5BD30AB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712B-7603-42AF-9711-8779B0C468D9}" type="datetimeFigureOut">
              <a:rPr lang="en-NU" smtClean="0"/>
              <a:t>09/22/2022</a:t>
            </a:fld>
            <a:endParaRPr lang="en-N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07AAD-B70F-71F0-8E67-CD3B88B9D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EDEA9-AD4A-F3D7-0A0D-AE54080B2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375467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AC326-E625-2433-9458-33004C6F9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A44B1-3370-4657-BCD8-715FE16D1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2BA59-DDC7-9BDA-B4C0-525B62982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712B-7603-42AF-9711-8779B0C468D9}" type="datetimeFigureOut">
              <a:rPr lang="en-NU" smtClean="0"/>
              <a:t>09/22/2022</a:t>
            </a:fld>
            <a:endParaRPr lang="en-N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BF7A1-39B4-BADC-662C-6A3FBE7B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187A1-8098-FC19-2A04-5A8CB84BC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320188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47E91-7DBC-67EE-F99B-5619C43F7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33C45-DABB-2EAF-26E9-A0960B04E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712BA-5B3B-2F3A-0619-CFCD25CCB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9343E-3589-C645-F242-D7981B503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712B-7603-42AF-9711-8779B0C468D9}" type="datetimeFigureOut">
              <a:rPr lang="en-NU" smtClean="0"/>
              <a:t>09/22/2022</a:t>
            </a:fld>
            <a:endParaRPr lang="en-N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0A970-C328-8A6E-19AF-7C66F30DE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F3CA5-C9D7-4E01-E45A-1E5B9293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174211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C51A7-86B6-6AC5-3FB0-F5593A01A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B1BCD7-5B8F-31A1-F338-DB55D3B29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D163BA-CAC3-0AA0-E118-982C4580E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D76555-D8D3-7C37-EF97-F380706605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1F802C-3836-6229-D54F-D980161697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F45755-FCDE-827C-96BB-EDCC00FEB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712B-7603-42AF-9711-8779B0C468D9}" type="datetimeFigureOut">
              <a:rPr lang="en-NU" smtClean="0"/>
              <a:t>09/22/2022</a:t>
            </a:fld>
            <a:endParaRPr lang="en-N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400F18-84E8-11F9-FBCC-F6244E4A5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C31E81-826D-0155-FB0B-F89B2D8B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246147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8868F-F2FD-1DCF-EA80-F4B99F39D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BDCEC4-3A13-6296-7496-DE11EE89F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712B-7603-42AF-9711-8779B0C468D9}" type="datetimeFigureOut">
              <a:rPr lang="en-NU" smtClean="0"/>
              <a:t>09/22/2022</a:t>
            </a:fld>
            <a:endParaRPr lang="en-N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21C4C7-78C6-7853-0459-76EB86F40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343338-07BA-7341-9610-5A2B9002C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187776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E7658C-9A9A-41B7-DD95-B889A3E6E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712B-7603-42AF-9711-8779B0C468D9}" type="datetimeFigureOut">
              <a:rPr lang="en-NU" smtClean="0"/>
              <a:t>09/22/2022</a:t>
            </a:fld>
            <a:endParaRPr lang="en-N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2A7BEA-CF58-D97E-755F-FA62ADAFD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C7DB0-EBD5-7291-9C0E-F704D75A6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145496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8A11-7C83-428B-1C42-289B4B431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F1B7C-B21D-717D-859D-C336DC43A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87E44-2F48-AE93-09DE-2CA53014E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478F7-79AD-887D-9D5F-938DDFB42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712B-7603-42AF-9711-8779B0C468D9}" type="datetimeFigureOut">
              <a:rPr lang="en-NU" smtClean="0"/>
              <a:t>09/22/2022</a:t>
            </a:fld>
            <a:endParaRPr lang="en-N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B5FBF3-E3B3-919D-A1E1-52D6A34F8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D89F8-382E-22AF-3D0E-146B762E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387966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38FEE-BB3B-B4EF-1841-5097D3A59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96FDF0-192F-FA46-8269-DF96FDC3E6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E146C-F779-9D8B-AE10-2231F1292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52010F-402C-2532-A855-474078890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712B-7603-42AF-9711-8779B0C468D9}" type="datetimeFigureOut">
              <a:rPr lang="en-NU" smtClean="0"/>
              <a:t>09/22/2022</a:t>
            </a:fld>
            <a:endParaRPr lang="en-N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A7379-4F9E-07D1-8D42-C12015BFE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1311F-A0F9-58CD-3835-93FB9A938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392730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565291-1CF7-3C96-C773-1D9C0A116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8D9-28B6-D7A6-E650-B03741D54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1F458-199C-ABBF-002E-E6A695273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C712B-7603-42AF-9711-8779B0C468D9}" type="datetimeFigureOut">
              <a:rPr lang="en-NU" smtClean="0"/>
              <a:t>09/22/2022</a:t>
            </a:fld>
            <a:endParaRPr lang="en-N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2623C-E9BC-F2CB-C18A-AEEC36DFF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C9E2B-7F88-10AD-A6CF-07EFEDC89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24544-8F35-4498-B456-F0DFA85A9323}" type="slidenum">
              <a:rPr lang="en-NU" smtClean="0"/>
              <a:t>‹#›</a:t>
            </a:fld>
            <a:endParaRPr lang="en-NU"/>
          </a:p>
        </p:txBody>
      </p:sp>
    </p:spTree>
    <p:extLst>
      <p:ext uri="{BB962C8B-B14F-4D97-AF65-F5344CB8AC3E}">
        <p14:creationId xmlns:p14="http://schemas.microsoft.com/office/powerpoint/2010/main" val="247659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1A7714E3-821E-2332-189C-F9262E14D6FD}"/>
              </a:ext>
            </a:extLst>
          </p:cNvPr>
          <p:cNvSpPr/>
          <p:nvPr/>
        </p:nvSpPr>
        <p:spPr>
          <a:xfrm rot="16964990" flipV="1">
            <a:off x="9305068" y="1817897"/>
            <a:ext cx="809750" cy="71716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02C7B49-2079-B34A-463F-B7C8B313ED4A}"/>
              </a:ext>
            </a:extLst>
          </p:cNvPr>
          <p:cNvSpPr/>
          <p:nvPr/>
        </p:nvSpPr>
        <p:spPr>
          <a:xfrm rot="19422828" flipV="1">
            <a:off x="9991960" y="2234207"/>
            <a:ext cx="731885" cy="78343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9ADB7ED-224D-7A04-380E-A7EAD399BC84}"/>
              </a:ext>
            </a:extLst>
          </p:cNvPr>
          <p:cNvSpPr/>
          <p:nvPr/>
        </p:nvSpPr>
        <p:spPr>
          <a:xfrm rot="20613424" flipV="1">
            <a:off x="10255853" y="2839851"/>
            <a:ext cx="538144" cy="80708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404F1A2-4BE9-FBC5-C8B2-B5124BD39237}"/>
              </a:ext>
            </a:extLst>
          </p:cNvPr>
          <p:cNvSpPr/>
          <p:nvPr/>
        </p:nvSpPr>
        <p:spPr>
          <a:xfrm rot="1013121" flipV="1">
            <a:off x="10199761" y="3267121"/>
            <a:ext cx="650748" cy="65381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B08E8DF-F5A2-9029-5EC3-647D38D11E96}"/>
              </a:ext>
            </a:extLst>
          </p:cNvPr>
          <p:cNvSpPr/>
          <p:nvPr/>
        </p:nvSpPr>
        <p:spPr>
          <a:xfrm rot="1013121" flipV="1">
            <a:off x="9947695" y="4221197"/>
            <a:ext cx="650748" cy="65381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9F95B1E-C610-BECD-4F84-6573BAFA4E2A}"/>
              </a:ext>
            </a:extLst>
          </p:cNvPr>
          <p:cNvSpPr/>
          <p:nvPr/>
        </p:nvSpPr>
        <p:spPr>
          <a:xfrm rot="1013121" flipV="1">
            <a:off x="9673984" y="4755983"/>
            <a:ext cx="650748" cy="65381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7CCECAE-FE5D-2048-06C8-8A30D1B9A2C0}"/>
              </a:ext>
            </a:extLst>
          </p:cNvPr>
          <p:cNvSpPr/>
          <p:nvPr/>
        </p:nvSpPr>
        <p:spPr>
          <a:xfrm rot="5227086" flipV="1">
            <a:off x="9119530" y="5001391"/>
            <a:ext cx="369596" cy="65406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5D1AEAB-E5EC-D2A5-3668-60D5AAF40750}"/>
              </a:ext>
            </a:extLst>
          </p:cNvPr>
          <p:cNvSpPr/>
          <p:nvPr/>
        </p:nvSpPr>
        <p:spPr>
          <a:xfrm rot="5227086" flipV="1">
            <a:off x="7407482" y="4977781"/>
            <a:ext cx="369596" cy="65406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C321F2A-D24C-692B-63D0-727DA8F07498}"/>
              </a:ext>
            </a:extLst>
          </p:cNvPr>
          <p:cNvSpPr/>
          <p:nvPr/>
        </p:nvSpPr>
        <p:spPr>
          <a:xfrm rot="19340735" flipV="1">
            <a:off x="6599431" y="4603605"/>
            <a:ext cx="650748" cy="65381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FDAA3F8-9040-34D0-E4FF-EC3839B1F2E6}"/>
              </a:ext>
            </a:extLst>
          </p:cNvPr>
          <p:cNvSpPr/>
          <p:nvPr/>
        </p:nvSpPr>
        <p:spPr>
          <a:xfrm rot="2257413" flipV="1">
            <a:off x="6144956" y="2667401"/>
            <a:ext cx="508571" cy="89999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67AA799-942E-059C-0904-6082EBE7D637}"/>
              </a:ext>
            </a:extLst>
          </p:cNvPr>
          <p:cNvSpPr/>
          <p:nvPr/>
        </p:nvSpPr>
        <p:spPr>
          <a:xfrm rot="3407596" flipV="1">
            <a:off x="7656484" y="1439621"/>
            <a:ext cx="382798" cy="73376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380C567-6A10-C875-8020-4A9FE202209C}"/>
              </a:ext>
            </a:extLst>
          </p:cNvPr>
          <p:cNvSpPr/>
          <p:nvPr/>
        </p:nvSpPr>
        <p:spPr>
          <a:xfrm rot="5642001" flipV="1">
            <a:off x="8324061" y="1342666"/>
            <a:ext cx="320826" cy="45719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U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0F03FBD-3484-8B8E-35F5-7BA54CC9EDFC}"/>
              </a:ext>
            </a:extLst>
          </p:cNvPr>
          <p:cNvSpPr/>
          <p:nvPr/>
        </p:nvSpPr>
        <p:spPr>
          <a:xfrm>
            <a:off x="1008493" y="3348942"/>
            <a:ext cx="1597891" cy="1496291"/>
          </a:xfrm>
          <a:prstGeom prst="ellipse">
            <a:avLst/>
          </a:prstGeom>
          <a:solidFill>
            <a:srgbClr val="3885C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Kirsty Paul</a:t>
            </a:r>
          </a:p>
          <a:p>
            <a:pPr algn="ctr"/>
            <a:r>
              <a:rPr lang="en-GB" sz="1200" b="1" dirty="0"/>
              <a:t>*Interim Director of Finance &amp; ICT</a:t>
            </a:r>
            <a:endParaRPr lang="en-NU" sz="1200" b="1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62FEE24-9F98-E8BB-A33A-EB0E7709DFB4}"/>
              </a:ext>
            </a:extLst>
          </p:cNvPr>
          <p:cNvSpPr/>
          <p:nvPr/>
        </p:nvSpPr>
        <p:spPr>
          <a:xfrm>
            <a:off x="2282963" y="3348941"/>
            <a:ext cx="1597891" cy="1496291"/>
          </a:xfrm>
          <a:prstGeom prst="ellipse">
            <a:avLst/>
          </a:prstGeom>
          <a:solidFill>
            <a:srgbClr val="CD84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Elkie Astley</a:t>
            </a:r>
          </a:p>
          <a:p>
            <a:pPr algn="ctr"/>
            <a:r>
              <a:rPr lang="en-GB" sz="1200" b="1" dirty="0"/>
              <a:t>*Interim Director of Corporate Services</a:t>
            </a:r>
            <a:endParaRPr lang="en-NU" sz="1200" b="1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DAF9DBB-04AF-0EB3-0EFB-EE637C39BA71}"/>
              </a:ext>
            </a:extLst>
          </p:cNvPr>
          <p:cNvSpPr/>
          <p:nvPr/>
        </p:nvSpPr>
        <p:spPr>
          <a:xfrm>
            <a:off x="2606384" y="2169967"/>
            <a:ext cx="1597891" cy="1496291"/>
          </a:xfrm>
          <a:prstGeom prst="ellipse">
            <a:avLst/>
          </a:prstGeom>
          <a:solidFill>
            <a:srgbClr val="71932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Gary Alison</a:t>
            </a:r>
          </a:p>
          <a:p>
            <a:pPr algn="ctr"/>
            <a:r>
              <a:rPr lang="en-GB" sz="1200" b="1" dirty="0"/>
              <a:t>*Interim Director of Property &amp; Development</a:t>
            </a:r>
            <a:endParaRPr lang="en-NU" sz="1200" b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C799FC0-CD9A-B861-307C-47FEEA4A5BCE}"/>
              </a:ext>
            </a:extLst>
          </p:cNvPr>
          <p:cNvSpPr/>
          <p:nvPr/>
        </p:nvSpPr>
        <p:spPr>
          <a:xfrm>
            <a:off x="450161" y="2271201"/>
            <a:ext cx="1597891" cy="1496291"/>
          </a:xfrm>
          <a:prstGeom prst="ellipse">
            <a:avLst/>
          </a:prstGeom>
          <a:solidFill>
            <a:srgbClr val="E6462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Sue Irving</a:t>
            </a:r>
          </a:p>
          <a:p>
            <a:pPr algn="ctr"/>
            <a:r>
              <a:rPr lang="en-GB" sz="1200" b="1" dirty="0"/>
              <a:t>Director of Housing</a:t>
            </a:r>
            <a:endParaRPr lang="en-NU" sz="1200" b="1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5BCF150-F4BF-2CCC-7293-05C8C91DE67D}"/>
              </a:ext>
            </a:extLst>
          </p:cNvPr>
          <p:cNvSpPr/>
          <p:nvPr/>
        </p:nvSpPr>
        <p:spPr>
          <a:xfrm>
            <a:off x="1484017" y="1454907"/>
            <a:ext cx="1597891" cy="1496291"/>
          </a:xfrm>
          <a:prstGeom prst="ellipse">
            <a:avLst/>
          </a:prstGeom>
          <a:solidFill>
            <a:srgbClr val="4F317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Lorraine Usher</a:t>
            </a:r>
          </a:p>
          <a:p>
            <a:pPr algn="ctr"/>
            <a:r>
              <a:rPr lang="en-GB" sz="1200" b="1" dirty="0"/>
              <a:t>Chief Executive</a:t>
            </a:r>
            <a:endParaRPr lang="en-NU" sz="1200" b="1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C013F7E-5F3F-F23F-0D54-21803A0CEE50}"/>
              </a:ext>
            </a:extLst>
          </p:cNvPr>
          <p:cNvSpPr/>
          <p:nvPr/>
        </p:nvSpPr>
        <p:spPr>
          <a:xfrm>
            <a:off x="8102020" y="439770"/>
            <a:ext cx="834459" cy="794218"/>
          </a:xfrm>
          <a:prstGeom prst="ellipse">
            <a:avLst/>
          </a:prstGeom>
          <a:solidFill>
            <a:srgbClr val="4F317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DG Homes</a:t>
            </a:r>
            <a:endParaRPr lang="en-NU" sz="1000" b="1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B7FA705-82C6-98AE-2DAA-45C046BDA458}"/>
              </a:ext>
            </a:extLst>
          </p:cNvPr>
          <p:cNvSpPr/>
          <p:nvPr/>
        </p:nvSpPr>
        <p:spPr>
          <a:xfrm>
            <a:off x="10512452" y="1416447"/>
            <a:ext cx="955482" cy="794218"/>
          </a:xfrm>
          <a:prstGeom prst="ellipse">
            <a:avLst/>
          </a:prstGeom>
          <a:solidFill>
            <a:srgbClr val="71932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In-House Repairs</a:t>
            </a:r>
            <a:endParaRPr lang="en-NU" sz="1000" b="1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C7E8B99-2FCF-057A-FDD5-44DDBAC18021}"/>
              </a:ext>
            </a:extLst>
          </p:cNvPr>
          <p:cNvSpPr/>
          <p:nvPr/>
        </p:nvSpPr>
        <p:spPr>
          <a:xfrm>
            <a:off x="9427815" y="721609"/>
            <a:ext cx="1307216" cy="794218"/>
          </a:xfrm>
          <a:prstGeom prst="ellipse">
            <a:avLst/>
          </a:prstGeom>
          <a:solidFill>
            <a:srgbClr val="71932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Development</a:t>
            </a:r>
            <a:endParaRPr lang="en-NU" sz="1000" b="1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E124333-C076-E21D-E536-5F5EF850B2F6}"/>
              </a:ext>
            </a:extLst>
          </p:cNvPr>
          <p:cNvSpPr/>
          <p:nvPr/>
        </p:nvSpPr>
        <p:spPr>
          <a:xfrm>
            <a:off x="10735031" y="2271201"/>
            <a:ext cx="1307216" cy="794218"/>
          </a:xfrm>
          <a:prstGeom prst="ellipse">
            <a:avLst/>
          </a:prstGeom>
          <a:solidFill>
            <a:srgbClr val="71932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Asset Management</a:t>
            </a:r>
            <a:endParaRPr lang="en-NU" sz="1000" b="1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4DB5170-1C4E-D2DA-79FA-459F03834D25}"/>
              </a:ext>
            </a:extLst>
          </p:cNvPr>
          <p:cNvSpPr/>
          <p:nvPr/>
        </p:nvSpPr>
        <p:spPr>
          <a:xfrm>
            <a:off x="10796298" y="3125955"/>
            <a:ext cx="1307215" cy="794218"/>
          </a:xfrm>
          <a:prstGeom prst="ellipse">
            <a:avLst/>
          </a:prstGeom>
          <a:solidFill>
            <a:srgbClr val="71932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Data &amp; Performance Officer</a:t>
            </a:r>
            <a:endParaRPr lang="en-NU" sz="1000" b="1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05D4DB0-B2D6-3F51-DE56-985F0138B2ED}"/>
              </a:ext>
            </a:extLst>
          </p:cNvPr>
          <p:cNvSpPr/>
          <p:nvPr/>
        </p:nvSpPr>
        <p:spPr>
          <a:xfrm>
            <a:off x="7097021" y="3409862"/>
            <a:ext cx="1597891" cy="1496291"/>
          </a:xfrm>
          <a:prstGeom prst="ellipse">
            <a:avLst/>
          </a:prstGeom>
          <a:solidFill>
            <a:srgbClr val="3885C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Kirsty Paul</a:t>
            </a:r>
          </a:p>
          <a:p>
            <a:pPr algn="ctr"/>
            <a:r>
              <a:rPr lang="en-GB" sz="1200" b="1" dirty="0"/>
              <a:t>Interim Director of Finance &amp; ICT</a:t>
            </a:r>
            <a:endParaRPr lang="en-NU" sz="1200" b="1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FF0431B-DDAA-EC3A-9674-7925B98A2E03}"/>
              </a:ext>
            </a:extLst>
          </p:cNvPr>
          <p:cNvSpPr/>
          <p:nvPr/>
        </p:nvSpPr>
        <p:spPr>
          <a:xfrm>
            <a:off x="8371491" y="3409861"/>
            <a:ext cx="1597891" cy="1496291"/>
          </a:xfrm>
          <a:prstGeom prst="ellipse">
            <a:avLst/>
          </a:prstGeom>
          <a:solidFill>
            <a:srgbClr val="CD84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Elkie Astley</a:t>
            </a:r>
          </a:p>
          <a:p>
            <a:pPr algn="ctr"/>
            <a:r>
              <a:rPr lang="en-GB" sz="1200" b="1" dirty="0"/>
              <a:t>Interim Director of Corporate Services</a:t>
            </a:r>
            <a:endParaRPr lang="en-NU" sz="1200" b="1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3D753A2-AC31-92E4-3827-9A9D3C4B644E}"/>
              </a:ext>
            </a:extLst>
          </p:cNvPr>
          <p:cNvSpPr/>
          <p:nvPr/>
        </p:nvSpPr>
        <p:spPr>
          <a:xfrm>
            <a:off x="8694912" y="2230887"/>
            <a:ext cx="1597891" cy="1496291"/>
          </a:xfrm>
          <a:prstGeom prst="ellipse">
            <a:avLst/>
          </a:prstGeom>
          <a:solidFill>
            <a:srgbClr val="71932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Gary Alison</a:t>
            </a:r>
          </a:p>
          <a:p>
            <a:pPr algn="ctr"/>
            <a:r>
              <a:rPr lang="en-GB" sz="1200" b="1" dirty="0"/>
              <a:t>Interim Director of Property &amp; Development</a:t>
            </a:r>
            <a:endParaRPr lang="en-NU" sz="1200" b="1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8FB4047-086B-CCDC-0AFA-0456431B841B}"/>
              </a:ext>
            </a:extLst>
          </p:cNvPr>
          <p:cNvSpPr/>
          <p:nvPr/>
        </p:nvSpPr>
        <p:spPr>
          <a:xfrm>
            <a:off x="6538689" y="2332121"/>
            <a:ext cx="1597891" cy="1496291"/>
          </a:xfrm>
          <a:prstGeom prst="ellipse">
            <a:avLst/>
          </a:prstGeom>
          <a:solidFill>
            <a:srgbClr val="E6462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Sue Irving</a:t>
            </a:r>
          </a:p>
          <a:p>
            <a:pPr algn="ctr"/>
            <a:r>
              <a:rPr lang="en-GB" sz="1200" b="1" dirty="0"/>
              <a:t>Director of Housing</a:t>
            </a:r>
            <a:endParaRPr lang="en-NU" sz="1200" b="1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A5B81BF-82CC-2AFA-A3FD-7282F3FF3E7B}"/>
              </a:ext>
            </a:extLst>
          </p:cNvPr>
          <p:cNvSpPr/>
          <p:nvPr/>
        </p:nvSpPr>
        <p:spPr>
          <a:xfrm>
            <a:off x="7572545" y="1515827"/>
            <a:ext cx="1597891" cy="1496291"/>
          </a:xfrm>
          <a:prstGeom prst="ellipse">
            <a:avLst/>
          </a:prstGeom>
          <a:solidFill>
            <a:srgbClr val="4F317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Lorraine Usher</a:t>
            </a:r>
          </a:p>
          <a:p>
            <a:pPr algn="ctr"/>
            <a:r>
              <a:rPr lang="en-GB" sz="1200" b="1" dirty="0"/>
              <a:t>Chief Executive</a:t>
            </a:r>
            <a:endParaRPr lang="en-NU" sz="1200" b="1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615539B-1742-632D-4107-95FC8F7CB43E}"/>
              </a:ext>
            </a:extLst>
          </p:cNvPr>
          <p:cNvSpPr/>
          <p:nvPr/>
        </p:nvSpPr>
        <p:spPr>
          <a:xfrm>
            <a:off x="5393989" y="1830384"/>
            <a:ext cx="947384" cy="867176"/>
          </a:xfrm>
          <a:prstGeom prst="ellipse">
            <a:avLst/>
          </a:prstGeom>
          <a:solidFill>
            <a:srgbClr val="E6462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Housing</a:t>
            </a:r>
            <a:endParaRPr lang="en-NU" sz="1000" b="1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29BD19D-FB78-B8A6-B01C-E8EB93B6B260}"/>
              </a:ext>
            </a:extLst>
          </p:cNvPr>
          <p:cNvSpPr/>
          <p:nvPr/>
        </p:nvSpPr>
        <p:spPr>
          <a:xfrm>
            <a:off x="6834909" y="660689"/>
            <a:ext cx="1061057" cy="794218"/>
          </a:xfrm>
          <a:prstGeom prst="ellipse">
            <a:avLst/>
          </a:prstGeom>
          <a:solidFill>
            <a:srgbClr val="4F317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Marketing &amp; Comms</a:t>
            </a:r>
            <a:endParaRPr lang="en-NU" sz="1000" b="1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B591653-2308-2029-7B5C-52BF7AB4207E}"/>
              </a:ext>
            </a:extLst>
          </p:cNvPr>
          <p:cNvSpPr/>
          <p:nvPr/>
        </p:nvSpPr>
        <p:spPr>
          <a:xfrm>
            <a:off x="5489402" y="4617360"/>
            <a:ext cx="1262351" cy="867176"/>
          </a:xfrm>
          <a:prstGeom prst="ellipse">
            <a:avLst/>
          </a:prstGeom>
          <a:solidFill>
            <a:srgbClr val="3885C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Finance &amp; Procurement</a:t>
            </a:r>
            <a:endParaRPr lang="en-NU" sz="1000" b="1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F4E2960-31E5-8F4F-012B-E32B0A5BF79F}"/>
              </a:ext>
            </a:extLst>
          </p:cNvPr>
          <p:cNvSpPr/>
          <p:nvPr/>
        </p:nvSpPr>
        <p:spPr>
          <a:xfrm>
            <a:off x="6939536" y="5124838"/>
            <a:ext cx="947384" cy="867176"/>
          </a:xfrm>
          <a:prstGeom prst="ellipse">
            <a:avLst/>
          </a:prstGeom>
          <a:solidFill>
            <a:srgbClr val="3885C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Data &amp; Digital</a:t>
            </a:r>
            <a:endParaRPr lang="en-NU" sz="1000" b="1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BD01892-83AD-32E9-A604-1772CB799804}"/>
              </a:ext>
            </a:extLst>
          </p:cNvPr>
          <p:cNvSpPr/>
          <p:nvPr/>
        </p:nvSpPr>
        <p:spPr>
          <a:xfrm>
            <a:off x="8810232" y="5217950"/>
            <a:ext cx="947384" cy="867176"/>
          </a:xfrm>
          <a:prstGeom prst="ellipse">
            <a:avLst/>
          </a:prstGeom>
          <a:solidFill>
            <a:srgbClr val="CD84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People &amp; Culture</a:t>
            </a:r>
            <a:endParaRPr lang="en-NU" sz="10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D3F0F79-09DE-76BF-A6B0-CDCE34B165B0}"/>
              </a:ext>
            </a:extLst>
          </p:cNvPr>
          <p:cNvSpPr/>
          <p:nvPr/>
        </p:nvSpPr>
        <p:spPr>
          <a:xfrm>
            <a:off x="9872935" y="4840852"/>
            <a:ext cx="1239198" cy="867176"/>
          </a:xfrm>
          <a:prstGeom prst="ellipse">
            <a:avLst/>
          </a:prstGeom>
          <a:solidFill>
            <a:srgbClr val="CD84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Governance &amp; Assurance</a:t>
            </a:r>
            <a:endParaRPr lang="en-NU" sz="1000" b="1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D0AD205-0F39-3C65-D3B7-296EA2A25943}"/>
              </a:ext>
            </a:extLst>
          </p:cNvPr>
          <p:cNvSpPr/>
          <p:nvPr/>
        </p:nvSpPr>
        <p:spPr>
          <a:xfrm>
            <a:off x="10576756" y="3980709"/>
            <a:ext cx="947384" cy="867176"/>
          </a:xfrm>
          <a:prstGeom prst="ellipse">
            <a:avLst/>
          </a:prstGeom>
          <a:solidFill>
            <a:srgbClr val="CD84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Health &amp; Safety</a:t>
            </a:r>
            <a:endParaRPr lang="en-NU" sz="1000" b="1" dirty="0"/>
          </a:p>
        </p:txBody>
      </p:sp>
      <p:pic>
        <p:nvPicPr>
          <p:cNvPr id="48" name="Picture 47" descr="Company name&#10;&#10;Description automatically generated">
            <a:extLst>
              <a:ext uri="{FF2B5EF4-FFF2-40B4-BE49-F238E27FC236}">
                <a16:creationId xmlns:a16="http://schemas.microsoft.com/office/drawing/2014/main" id="{30563303-638D-7355-4211-A6C69E83EE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" y="88734"/>
            <a:ext cx="1853966" cy="133083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411CA3F-D44E-4475-0CBC-5745243AE463}"/>
              </a:ext>
            </a:extLst>
          </p:cNvPr>
          <p:cNvSpPr txBox="1"/>
          <p:nvPr/>
        </p:nvSpPr>
        <p:spPr>
          <a:xfrm>
            <a:off x="450161" y="6272613"/>
            <a:ext cx="7184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</a:t>
            </a:r>
            <a:r>
              <a:rPr lang="en-GB" sz="1200" b="1" dirty="0"/>
              <a:t> </a:t>
            </a:r>
            <a:r>
              <a:rPr lang="en-GB" sz="1000" b="1" dirty="0"/>
              <a:t>Please note the interim appointments are due to an internal secondment – the Interim Director of Property &amp; Development substantive role is the Director of Finance &amp; Corporate Services which has been </a:t>
            </a:r>
            <a:r>
              <a:rPr lang="en-GB" sz="1000" b="1"/>
              <a:t>backfilled through a job </a:t>
            </a:r>
            <a:r>
              <a:rPr lang="en-GB" sz="1000" b="1" dirty="0"/>
              <a:t>share </a:t>
            </a:r>
          </a:p>
        </p:txBody>
      </p:sp>
    </p:spTree>
    <p:extLst>
      <p:ext uri="{BB962C8B-B14F-4D97-AF65-F5344CB8AC3E}">
        <p14:creationId xmlns:p14="http://schemas.microsoft.com/office/powerpoint/2010/main" val="1343382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EC92CFD65B34C971DA01A7720E32E" ma:contentTypeVersion="16" ma:contentTypeDescription="Create a new document." ma:contentTypeScope="" ma:versionID="a953543fb466560c9f83c632d5644002">
  <xsd:schema xmlns:xsd="http://www.w3.org/2001/XMLSchema" xmlns:xs="http://www.w3.org/2001/XMLSchema" xmlns:p="http://schemas.microsoft.com/office/2006/metadata/properties" xmlns:ns2="c38bf961-0820-4796-b364-dc622402cbf1" xmlns:ns3="72043072-7fae-41d6-a751-0890d88bc1a4" targetNamespace="http://schemas.microsoft.com/office/2006/metadata/properties" ma:root="true" ma:fieldsID="00b43d56c03c20fc855a6239f74fecca" ns2:_="" ns3:_="">
    <xsd:import namespace="c38bf961-0820-4796-b364-dc622402cbf1"/>
    <xsd:import namespace="72043072-7fae-41d6-a751-0890d88bc1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8bf961-0820-4796-b364-dc622402cb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b84d917-ffe4-4025-9e5b-53c65ff607f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043072-7fae-41d6-a751-0890d88bc1a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7377d78-d44b-4bf8-91c9-756de1203042}" ma:internalName="TaxCatchAll" ma:showField="CatchAllData" ma:web="72043072-7fae-41d6-a751-0890d88bc1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043072-7fae-41d6-a751-0890d88bc1a4" xsi:nil="true"/>
    <lcf76f155ced4ddcb4097134ff3c332f xmlns="c38bf961-0820-4796-b364-dc622402cbf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E1A38F-F6F3-4155-B7E7-4782A52107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8bf961-0820-4796-b364-dc622402cbf1"/>
    <ds:schemaRef ds:uri="72043072-7fae-41d6-a751-0890d88bc1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5C813B-6405-4626-A14F-1698EA309EA2}">
  <ds:schemaRefs>
    <ds:schemaRef ds:uri="http://schemas.microsoft.com/office/2006/metadata/properties"/>
    <ds:schemaRef ds:uri="http://schemas.microsoft.com/office/infopath/2007/PartnerControls"/>
    <ds:schemaRef ds:uri="72043072-7fae-41d6-a751-0890d88bc1a4"/>
    <ds:schemaRef ds:uri="c38bf961-0820-4796-b364-dc622402cbf1"/>
  </ds:schemaRefs>
</ds:datastoreItem>
</file>

<file path=customXml/itemProps3.xml><?xml version="1.0" encoding="utf-8"?>
<ds:datastoreItem xmlns:ds="http://schemas.openxmlformats.org/officeDocument/2006/customXml" ds:itemID="{5B63605A-6439-43C4-835B-5A79D64D94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135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Robertson</dc:creator>
  <cp:lastModifiedBy>Elkie Astley</cp:lastModifiedBy>
  <cp:revision>2</cp:revision>
  <dcterms:created xsi:type="dcterms:W3CDTF">2022-08-09T10:19:04Z</dcterms:created>
  <dcterms:modified xsi:type="dcterms:W3CDTF">2022-09-22T14:58:23Z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0x010100EC0EC92CFD65B34C971DA01A7720E32E</vt:lpwstr>
  </property>
  <property fmtid="{D5CDD505-2E9C-101B-9397-08002B2CF9AE}" pid="3" name="MediaServiceImageTags">
    <vt:lpwstr/>
  </property>
</Properties>
</file>